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1" r:id="rId24"/>
    <p:sldId id="324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34" r:id="rId37"/>
    <p:sldId id="335" r:id="rId38"/>
    <p:sldId id="336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1" r:id="rId47"/>
    <p:sldId id="310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6" r:id="rId60"/>
    <p:sldId id="325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. Mahbubul Alam Joarder" initials="MMAJ" lastIdx="1" clrIdx="0">
    <p:extLst>
      <p:ext uri="{19B8F6BF-5375-455C-9EA6-DF929625EA0E}">
        <p15:presenceInfo xmlns:p15="http://schemas.microsoft.com/office/powerpoint/2012/main" userId="Md. Mahbubul Alam Joar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4-10T02:48:21.820" idx="1">
    <p:pos x="3004" y="3211"/>
    <p:text/>
    <p:extLst>
      <p:ext uri="{C676402C-5697-4E1C-873F-D02D1690AC5C}">
        <p15:threadingInfo xmlns:p15="http://schemas.microsoft.com/office/powerpoint/2012/main" timeZoneBias="-36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04:51:17.333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25" units="cm"/>
      <inkml:brushProperty name="height" value="0.025" units="cm"/>
    </inkml:brush>
  </inkml:definitions>
  <inkml:trace contextRef="#ctx0" brushRef="#br0">460 441 14336 0 0,'0'0'661'0'0,"-9"2"212"0"0,-5 0-856 0 0,-8 1 385 0 0,19-2-233 0 0,0-1 1 0 0,0 0 0 0 0,0 0-1 0 0,0 0 1 0 0,0 0 0 0 0,-1 0-1 0 0,1 0 1 0 0,0-1-170 0 0,-11 0 577 0 0,12 1-289 0 0,2 0-6 0 0,-5 0 926 0 0,-1 0-3244 0 0,4 0-7564 0 0,2 0 5955 0 0</inkml:trace>
  <inkml:trace contextRef="#ctx0" brushRef="#br1" timeOffset="3603.359">522 551 9904 0 0,'0'0'454'0'0,"0"0"-11"0"0,0 0-255 0 0,0 0-16 0 0,0 0 20 0 0,0 0 7 0 0,0 0-74 0 0,0 0-296 0 0,0-3-63 0 0,-1-11-404 0 0,0 0 1 0 0,-3-11 637 0 0,1 11-723 0 0,1-1 1 0 0,0-12 722 0 0,2 23-125 0 0,-1 1 0 0 0,1-1 0 0 0,-1 1 0 0 0,0 0 0 0 0,0-1 0 0 0,0 1 0 0 0,-1-1-1 0 0,1 1 126 0 0,0 1-54 0 0,0 1-275 0 0,1-1 227 0 0,-1 0 0 0 0,0 1 0 0 0,1-1 0 0 0,-1 1 0 0 0,1-1 0 0 0,0 0 0 0 0,0 1 0 0 0,-1-1-1 0 0,1-1 103 0 0,0 1-165 0 0,-4-6-279 0 0</inkml:trace>
  <inkml:trace contextRef="#ctx0" brushRef="#br1" timeOffset="3872.514">340 341 3624 0 0,'0'0'165'0'0,"-1"1"-10"0"0,-10 21-28 0 0,10-21 358 0 0,0-1-375 0 0,0 0 0 0 0,0 1 0 0 0,1-1-1 0 0,-1 0 1 0 0,0 1 0 0 0,0-1 0 0 0,1 0 0 0 0,-1 1 0 0 0,0-1 0 0 0,0 1 0 0 0,1-1 0 0 0,-1 1 0 0 0,1-1 0 0 0,-1 1-1 0 0,0-1 1 0 0,1 1 0 0 0,-1 0 0 0 0,1-1 0 0 0,-1 1 0 0 0,1 0 0 0 0,0 0 0 0 0,-1 0-110 0 0,-14 17 883 0 0,6-8-2083 0 0,9-10-1241 0 0</inkml:trace>
  <inkml:trace contextRef="#ctx0" brushRef="#br1" timeOffset="6184.455">150 551 1840 0 0,'0'0'208'0'0,"0"0"200"0"0,0 0 83 0 0,0 0 18 0 0,0 0-97 0 0,0 0-419 0 0,2-1-178 0 0,6-4 59 0 0,1 0 1 0 0,-1 0-1 0 0,0-1 0 0 0,0 0 1 0 0,-1 0-1 0 0,0-1 0 0 0,4-4 126 0 0,10-9-140 0 0,104-101 14 0 0,-42 40 60 0 0,-39 36 66 0 0,-23 22 0 0 0,2 0 0 0 0,4 0 0 0 0,10-10 0 0 0,10-13 0 0 0,-18 12-53 0 0,-19 21 13 0 0,1-1 0 0 0,9-7 40 0 0,-19 20 54 0 0,-1 1 18 0 0,0 0 42 0 0,0 0 147 0 0,0 0 68 0 0,0 2 14 0 0,-3 1-201 0 0,1 1 0 0 0,-1-1 0 0 0,1 1 1 0 0,-1-1-1 0 0,0 0 0 0 0,-1 0 0 0 0,-1 1-142 0 0,-14 15 533 0 0,6-5-354 0 0,-1-1 0 0 0,-1 0-1 0 0,-7 4-178 0 0,-11 12 168 0 0,-28 21 1176 0 0,-17 8-1344 0 0,64-47 104 0 0,-2 0-15 0 0,-21 17 16 0 0,-20 20-51 0 0,19-17-54 0 0,24-19 280 0 0,12-10-220 0 0,0 2-62 0 0,1-3-68 0 0,1-1-24 0 0,0 0 14 0 0,0 0-32 0 0,0 1-49 0 0,0 0 135 0 0,0 0 1 0 0,1 0-1 0 0,-1 0 0 0 0,-1 0 0 0 0,1 0 1 0 0,0 0-1 0 0,0 0 0 0 0,0 0 0 0 0,0 0 1 0 0,-1 0-1 0 0,1 0 0 0 0,0 0 0 0 0,-1 0 1 0 0,1 0-1 0 0,-1 0 0 0 0,0 0 26 0 0,0 2-88 0 0,1 5 20 0 0,0 1 58 0 0,1-2 4 0 0,7 7 9 0 0,2 12-10 0 0,8 15-50 0 0,7 12 57 0 0,-16-22 0 0 0,-6-23 23 0 0,-3-2 4 0 0,6 20-13 0 0,-5-19-25 0 0,-1-6-54 0 0,0-1-62 0 0,0 0-22 0 0,0 0-3 0 0,0 0-2 0 0,0 0-6 0 0,0 0-6 0 0,2 0-2 0 0,0 0 160 0 0,0-1 1 0 0,0 1-1 0 0,-1-1 0 0 0,1 0 1 0 0,0 1-1 0 0,0-1 1 0 0,-1 0-1 0 0,1 0 0 0 0,0 0 1 0 0,-1 0-1 0 0,1-1 0 0 0,-1 1 1 0 0,1 0-1 0 0,-1-1 1 0 0,0 1-1 0 0,0-1 0 0 0,1 1 1 0 0,-1-1-1 0 0,0 1 0 0 0,0-1 1 0 0,-1 0-1 0 0,2-1 8 0 0,3-8 105 0 0,0-1-1 0 0,0 0 1 0 0,-1-1-105 0 0,-3 10 30 0 0,7-21 177 0 0,2-2 602 0 0,4-27-809 0 0,-10 39 247 0 0,0 0-1 0 0,1 1 1 0 0,0-1-247 0 0,8-21 490 0 0,-8 18-246 0 0,-3 11-151 0 0,-1 1 1 0 0,1-1 0 0 0,0 0 0 0 0,1 1-1 0 0,0-2-93 0 0,18-37 528 0 0,-13 27-447 0 0,-8 16-65 0 0,1-1 0 0 0,0 0 0 0 0,-1 0 0 0 0,1 1 0 0 0,0-1 1 0 0,0 0-1 0 0,0 1 0 0 0,0-1 0 0 0,1 0-16 0 0,1-2 103 0 0,-5 3 33 0 0,-7 6-69 0 0,-10 22 189 0 0,-11 21-256 0 0,0-2 83 0 0,23-32 66 0 0,-1-1 0 0 0,2 1 0 0 0,-4 10-149 0 0,4-9 410 0 0,-1 0-1 0 0,0 0 1 0 0,-4 5-410 0 0,3-7 446 0 0,1 0 0 0 0,0 0 0 0 0,2 1 0 0 0,-1-1 1 0 0,-2 12-447 0 0,8-24 13 0 0,0 0 0 0 0,0 0 1 0 0,-1 0-1 0 0,1 0 0 0 0,-1 0 1 0 0,1 0-1 0 0,0 0 0 0 0,-1 0 1 0 0,0 0-1 0 0,1 0 0 0 0,-1 0 1 0 0,0 0-1 0 0,1-1 0 0 0,-1 1 1 0 0,0 0-1 0 0,0 0 0 0 0,0-1 1 0 0,1 1-1 0 0,-1-1 0 0 0,0 1 1 0 0,0-1-1 0 0,0 1 0 0 0,0-1 1 0 0,0 1-1 0 0,0-1 0 0 0,0 0 1 0 0,0 1-1 0 0,0-1 0 0 0,0 0 1 0 0,-1 0-1 0 0,1 0 0 0 0,0 0 1 0 0,0 0-1 0 0,0 0 0 0 0,0 0-13 0 0,0 0 48 0 0,1 0-97 0 0,0 0-50 0 0,0 0-11 0 0,0 0-42 0 0,0 0-170 0 0,0 0-78 0 0,0 0-14 0 0,0-3 20 0 0,2-2 269 0 0,0 0-1 0 0,0-1 0 0 0,0 1 0 0 0,1 0 0 0 0,0 0 1 0 0,0 0-1 0 0,0 1 0 0 0,2-3 126 0 0,34-35-15 0 0,-21 23 108 0 0,-5 1 110 0 0,10-12-98 0 0,-22 29 212 0 0,-1 1-1 0 0,1 0 0 0 0,-1-1 0 0 0,1 1 0 0 0,-1-1 1 0 0,1 1-1 0 0,-1-1 0 0 0,0 0 0 0 0,1 1 0 0 0,-1-1 1 0 0,0 1-1 0 0,1-1 0 0 0,-1 0 0 0 0,0 1 0 0 0,0-1 1 0 0,1 1-1 0 0,-1-1 0 0 0,0 0-316 0 0,-9 3 1057 0 0,-15 15-1337 0 0,-21 22 87 0 0,32-25 97 0 0,-52 59-277 0 0,60-66 303 0 0,4-6-2 0 0,1-1-14 0 0,0 0-9 0 0,0 0-6 0 0,0 0-122 0 0,0 0-53 0 0,0 0-11 0 0,0 0-15 0 0,0 0-62 0 0,0 0-27 0 0,0 0-7 0 0,0 0 20 0 0,0 0 96 0 0,0 0 39 0 0,2-1 189 0 0,0 0-1 0 0,0 0 1 0 0,-1-1 0 0 0,1 1 0 0 0,-1 0-1 0 0,1-1 1 0 0,-1 1 0 0 0,0-1-1 0 0,1 0 1 0 0,0-1 54 0 0,-1 1-6 0 0,0 0 0 0 0,0 1 0 0 0,1-1 0 0 0,-1 0 0 0 0,1 1 0 0 0,0-1 0 0 0,-1 1 0 0 0,1-1 6 0 0,-1 2-1 0 0,1-1 0 0 0,-1 0 0 0 0,0 0 0 0 0,0 1 1 0 0,0-1-1 0 0,0 0 0 0 0,0 0 0 0 0,-1 0 0 0 0,1 0 0 0 0,0 0 0 0 0,0 0 0 0 0,-1 0 0 0 0,1-1 1 0 0,2-2 1 0 0,-1 0 1 0 0,1 1 0 0 0,0-1-1 0 0,0 1 1 0 0,0-1-1 0 0,1 1 1 0 0,-1 0-1 0 0,3-1-1 0 0,-4 2 54 0 0,-2 2 31 0 0,0 0 91 0 0,0 0 44 0 0,0 0 11 0 0,0 0 31 0 0,0 0 129 0 0,0 0 52 0 0,0 0 6 0 0,0 0-14 0 0,0 0-84 0 0,0 0-36 0 0,0 0-10 0 0,0 0-41 0 0,-9 0-227 0 0,7 0-74 0 0,0 0-1 0 0,0 0 0 0 0,0 0 1 0 0,0 0-1 0 0,0 0 0 0 0,0 0 1 0 0,0 0-1 0 0,0 1 0 0 0,0-1 1 0 0,0 1-1 0 0,0-1 0 0 0,0 1 1 0 0,1 0-1 0 0,-1 0 0 0 0,0 0 1 0 0,0 0-1 0 0,1 0 0 0 0,-1 0 38 0 0,-17 11-459 0 0,16-11 342 0 0,0 1 1 0 0,0 0-1 0 0,0 0 1 0 0,0 0-1 0 0,0 0 1 0 0,0 1 116 0 0,-13 14-809 0 0,11-14 438 0 0,1 1-1 0 0,0 0 1 0 0,0 1 0 0 0,1-1-1 0 0,-1 1 1 0 0,1 0 0 0 0,-1 2 371 0 0,3-5-576 0 0,1-2 234 0 0,0 0 101 0 0,0 0 17 0 0,0 0 28 0 0,0 0 84 0 0,0 0 17 0 0,0 0 17 0 0,0 0-28 0 0,0 0-12 0 0,0 0-2 0 0,0 0-2 0 0,0 0-6 0 0,8-19-270 0 0,20-29 110 0 0,-22 37 373 0 0,1 1 1 0 0,1 1-1 0 0,-1-1 1 0 0,6-3-86 0 0,3-5 104 0 0,21-28 60 0 0,-17 20-81 0 0,20-20-83 0 0,-38 42 8 0 0,0 1-6 0 0,16-9 75 0 0,-17 11-55 0 0,-1 1-143 0 0,0 0-64 0 0,0 0-9 0 0,0 0 10 0 0,0 0 60 0 0,0 0 27 0 0,0 0 8 0 0,0 0-5 0 0,0 0-22 0 0,0 0-10 0 0,-6 16-295 0 0,-5 6 186 0 0,10-21 320 0 0,1-1 40 0 0,0 0 17 0 0,0 0 6 0 0,0 0 17 0 0,0 0 10 0 0,0 0 1 0 0,0 0-8 0 0,0 0-32 0 0,0 0-10 0 0,0 0-4 0 0,0 0-8 0 0,0 0-22 0 0,0 0-10 0 0,0 0-2 0 0,0 0-34 0 0,0 0-139 0 0,0 0-60 0 0,3 0 117 0 0,0-1 1 0 0,-1 1-1 0 0,1-1 1 0 0,-1 0 0 0 0,1 0-1 0 0,-1 0 1 0 0,1 0-1 0 0,-1-1 1 0 0,0 1-1 0 0,1-1 36 0 0,13-6-125 0 0,-13 6 105 0 0,13 0-190 0 0,-16 3 179 0 0,1-1 0 0 0,0 0 0 0 0,-1 0 0 0 0,1 1 0 0 0,-1-1 0 0 0,1 0 0 0 0,0 1 0 0 0,-1-1 0 0 0,1 1 0 0 0,-1-1 0 0 0,1 1 0 0 0,-1-1 0 0 0,0 1 0 0 0,1-1 0 0 0,-1 1 0 0 0,1-1 0 0 0,-1 1 0 0 0,0-1 0 0 0,1 1 0 0 0,-1 0 0 0 0,0-1 0 0 0,0 1 31 0 0,5 16-295 0 0,-4-12 248 0 0,-1 0 0 0 0,0 1 0 0 0,0-1-1 0 0,-1 1 1 0 0,0-1 0 0 0,0 1 0 0 0,0-1 0 0 0,-1 0 0 0 0,1 0-1 0 0,-2 3 48 0 0,-5 8 236 0 0,0 1-1 0 0,-5 6-235 0 0,-1 1 408 0 0,0-2 591 0 0,0 0 1 0 0,-8 7-1000 0 0,5-7 1049 0 0,-3 0 1199 0 0,15-16-1541 0 0,1-8-376 0 0,3-8-393 0 0,3-1-29 0 0,1 1 0 0 0,0 0 1 0 0,1 0-1 0 0,0 0 0 0 0,0 0 1 0 0,1 1-1 0 0,0 0 0 0 0,1 0 1 0 0,4-5 90 0 0,32-42-50 0 0,-37 48 109 0 0,-1 1-60 0 0,-2 4-63 0 0,3-1 36 0 0,-3 3-6 0 0,-2 1 92 0 0,0 0 10 0 0,0 0 17 0 0,0 0 88 0 0,0 0 34 0 0,0 0 8 0 0,0 0 34 0 0,0 0 139 0 0,0 0 57 0 0,0 0 17 0 0,0 0-29 0 0,0 0-129 0 0,-8 3 174 0 0,1-1-435 0 0,1 1 0 0 0,0 0 1 0 0,0 0-1 0 0,0 0 0 0 0,-5 5-43 0 0,8-6 16 0 0,-4 2-29 0 0,4-3-40 0 0,-5 2 29 0 0,1 3-30 0 0,6-4-11 0 0,1-2-6 0 0,0 0-1 0 0,0 0 0 0 0,0 0-37 0 0,0 0-158 0 0,0 0-70 0 0,0 0-13 0 0,0 0-2 0 0,0 0 0 0 0,0 0 0 0 0,0 0 0 0 0,0 0 21 0 0,0 0 91 0 0,0 0 43 0 0,0 0 5 0 0,0-3 0 0 0,5-9 25 0 0,-3 8 60 0 0,-1 3 177 0 0,-1 1-2 0 0,0 0 42 0 0,0 0 196 0 0,0 0 80 0 0,0 0 20 0 0,0 0 35 0 0,0 0 139 0 0,0 0 57 0 0,0 0 16 0 0,8-2 2899 0 0,-17 10-3841 0 0,-1 1 0 0 0,1 1 1 0 0,1-1-1 0 0,-1 1 0 0 0,2 1 0 0 0,-1-1 0 0 0,-3 10 289 0 0,9-17-99 0 0,-9 17-1505 0 0,1 0 0 0 0,-2 9 1604 0 0,-22 51-1910 0 0,-3-5-10 0 0</inkml:trace>
  <inkml:trace contextRef="#ctx0" brushRef="#br1" timeOffset="16982.721">335 293 7832 0 0,'0'0'356'0'0,"0"0"-7"0"0,0 0-58 0 0,0 0 566 0 0,0 0 272 0 0,0 0 58 0 0,0 0-162 0 0,0 0-738 0 0,0 0-356 0 0,0 0-27 0 0,0 0 21 0 0,0 0 10 0 0,0 0 1 0 0,0 0-4 0 0,0 0-16 0 0,0 0-4 0 0,0 0 0 0 0,0 0-10 0 0,0 0-39 0 0,0 0-20 0 0,0 0-3 0 0,0 0 38 0 0,0 0 154 0 0,-1 1 34 0 0,-7 5 10 0 0,1-1 1 0 0,-1-1-1 0 0,0 1 0 0 0,-1-2 1 0 0,1 1-1 0 0,-4 0-76 0 0,-29 13 310 0 0,-11 6-310 0 0,29-9-144 0 0,0 1 0 0 0,1 0 0 0 0,1 2 0 0 0,0 1 0 0 0,-3 4 144 0 0,-19 22-480 0 0,41-43 421 0 0,2 0 122 0 0,0 0-81 0 0,-1-1 0 0 0,1 0-1 0 0,0 0 1 0 0,0 0 0 0 0,0 1 0 0 0,0-1 0 0 0,0 0 0 0 0,-1 0 0 0 0,1 1 0 0 0,0-1-1 0 0,0 0 1 0 0,0 0 0 0 0,0 1 0 0 0,0-1 0 0 0,0 0 0 0 0,0 0 0 0 0,0 1 0 0 0,0-1-1 0 0,0 0 1 0 0,0 0 0 0 0,0 1 0 0 0,0-1 0 0 0,0 0 0 0 0,0 0 0 0 0,1 1-1 0 0,-1-1 1 0 0,0 0 0 0 0,0 0 0 0 0,0 1 0 0 0,0-1 0 0 0,0 0 0 0 0,0 0 0 0 0,1 1-1 0 0,-1-1 1 0 0,0 0 0 0 0,0 0 0 0 0,0 0 0 0 0,1 0 0 0 0,-1 1 0 0 0,0-1-1 0 0,0 0 1 0 0,0 0 0 0 0,1 0 0 0 0,-1 0 0 0 0,0 0 0 0 0,0 0 0 0 0,1 0 0 0 0,-1 0-1 0 0,0 1 1 0 0,1-1 0 0 0,-1 0 0 0 0,0 0 0 0 0,0 0 0 0 0,1 0 0 0 0,-1 0-1 0 0,0 0 1 0 0,0-1 0 0 0,1 1 0 0 0,-1 0 0 0 0,0 0 0 0 0,0 0 0 0 0,1 0 0 0 0,-1 0-1 0 0,0 0 1 0 0,0 0 0 0 0,1 0 0 0 0,-1-1 18 0 0,25-9-111 0 0,-9 4 20 0 0,-1-1 0 0 0,7-4 91 0 0,111-57 0 0 0,-98 50-33 0 0,23-9 33 0 0,-9 5-27 0 0,-17 6-2 0 0,-15 7 5 0 0,0 1 1 0 0,19-6 23 0 0,-32 13 0 0 0,17-5 0 0 0,-18 3 0 0 0,-2 3 0 0 0,-1-1 0 0 0,1 1 0 0 0,0-1 0 0 0,-1 1 0 0 0,1-1 0 0 0,0 1 0 0 0,0 0 0 0 0,-1-1 0 0 0,1 1 0 0 0,0 0 0 0 0,0-1 0 0 0,0 1 0 0 0,-1 0 0 0 0,1 0 0 0 0,0 0 0 0 0,0 0 0 0 0,0 0 0 0 0,0 0 0 0 0,-1 0 0 0 0,2 0 0 0 0,8 0 12 0 0,-8 0 49 0 0,-2 0 26 0 0,0 0 33 0 0,0 0 9 0 0,0 0 6 0 0,0 0 18 0 0,0 0 72 0 0,0 0 30 0 0,0 0 8 0 0,0 0-11 0 0,0 0-52 0 0,0 0-28 0 0,0 0-4 0 0,0 0-18 0 0,-9 9-50 0 0,4-3-65 0 0,-69 60-24 0 0,16-14-85 0 0,39-36 58 0 0,15-11 17 0 0,0-2-1 0 0,0 1 0 0 0,-1 0 1 0 0,-3 1-1 0 0,3-2 0 0 0,1 0 0 0 0,0 0 0 0 0,1 0 0 0 0,-1 0 0 0 0,1 0 0 0 0,-1 1 0 0 0,1 0 0 0 0,-1 0 0 0 0,-4 7 0 0 0,-1-2 0 0 0,0 1 0 0 0,-1-1 0 0 0,-1 0 0 0 0,3-3 0 0 0,3-1 0 0 0,-3 8 0 0 0,4-4 0 0 0,6 0-15 0 0,-2-7-65 0 0,0-2-44 0 0,0 0-17 0 0,0 0-27 0 0,1 0 123 0 0,0-1 1 0 0,0 1-1 0 0,0 0 1 0 0,0-1 0 0 0,-1 1-1 0 0,1-1 1 0 0,0 1-1 0 0,-1-1 1 0 0,1 1-1 0 0,0-1 1 0 0,-1 1 0 0 0,1-1-1 0 0,0 1 1 0 0,-1-1-1 0 0,1 0 1 0 0,-1 0 0 0 0,1 1-1 0 0,-1-1 45 0 0,11-10-386 0 0,5 2 249 0 0,0-2-1 0 0,-1 0 1 0 0,6-5 137 0 0,-2 0-50 0 0,-4 4 144 0 0,0-1 0 0 0,1-4-94 0 0,23-19 228 0 0,-10 13-90 0 0,-10 9-233 0 0,0-1-1 0 0,-1-2 1 0 0,7-9 95 0 0,-19 21 26 0 0,0 0 0 0 0,0-1 0 0 0,0 2 1 0 0,5-4-27 0 0,8-6 312 0 0,-18 12-151 0 0,-1 2-7 0 0,0 0 20 0 0,0 0 97 0 0,0 0 45 0 0,0 0 11 0 0,0 0 17 0 0,0 0 68 0 0,0 0 32 0 0,0 0 4 0 0,0 0-4 0 0,0 0-16 0 0,0 0-4 0 0,0 0 0 0 0,-3 2-349 0 0,-1-1 1 0 0,1 1 0 0 0,-1-1 0 0 0,1 1 0 0 0,0 0 0 0 0,0 0 0 0 0,0 0 0 0 0,0 1 0 0 0,0-1 0 0 0,0 1 0 0 0,0 0-76 0 0,-6 4 52 0 0,-26 16-103 0 0,25-17 4 0 0,0 0 0 0 0,-9 7 47 0 0,-8 8-54 0 0,15-13 25 0 0,0 2 0 0 0,1-1 0 0 0,0 2 0 0 0,0 1 29 0 0,-26 25-66 0 0,-7 5 66 0 0,15-15-41 0 0,1 1 0 0 0,-20 26 41 0 0,46-50 0 0 0,-1-1 1 0 0,1 0-1 0 0,-1 0 1 0 0,0-1-1 0 0,0 1 1 0 0,-1 0-1 0 0,-16 14 202 0 0,16-12-226 0 0,3-4-155 0 0,1-1-57 0 0,0 0-10 0 0,0 0-9 0 0,0 0-26 0 0,0 0-9 0 0,22-8-612 0 0,-17 4 778 0 0,0 0-69 0 0,0 0 0 0 0,0 1 0 0 0,1-1 0 0 0,4-1 193 0 0,1 0-19 0 0,1-1 1 0 0,-1-1 0 0 0,-1 0 0 0 0,1 0 0 0 0,6-7 18 0 0,9-8 342 0 0,11-5-342 0 0,-12 9-71 0 0,-11 7 57 0 0,8-6 33 0 0,8-2 245 0 0,-25 16-102 0 0,-4 0-139 0 0,14-4 137 0 0,-9 4-116 0 0,-6 2-30 0 0,1 0 0 0 0,-1 1 0 0 0,1-1 0 0 0,-1 0 0 0 0,1 0 1 0 0,0 1-1 0 0,-1-1 0 0 0,1 0 0 0 0,0 1 0 0 0,0-1 0 0 0,0 0 0 0 0,-1 1 0 0 0,1-1 0 0 0,0 1 0 0 0,0-1 1 0 0,0 1-15 0 0,2-2 53 0 0,1-5-42 0 0,4 1-11 0 0,0-4-12 0 0,-4 2-22 0 0,-3 7 97 0 0,-1 1 28 0 0,0 0-15 0 0,0 0-4 0 0,0 0 0 0 0,4-19 1080 0 0,-3 18-1139 0 0,-1 0 0 0 0,0 0 0 0 0,1 1 0 0 0,-1-1 0 0 0,0 0 0 0 0,0 0 0 0 0,1 0 0 0 0,-1 0 0 0 0,0 0 0 0 0,0 1 0 0 0,0-1 0 0 0,0 0 0 0 0,0 0 0 0 0,0 0 0 0 0,0 0 0 0 0,-1 0 0 0 0,1 1 1 0 0,0-2-14 0 0,-1-1 18 0 0,3-26-49 0 0,-1 24 22 0 0,0-1 0 0 0,-1 1 0 0 0,0-1 0 0 0,0 1 0 0 0,0-1 0 0 0,-1 1 0 0 0,1-1 0 0 0,-2-2 9 0 0,1 3 79 0 0,0 3-23 0 0,-2-4-45 0 0,2 2 7 0 0,1 3 81 0 0,0 1 41 0 0,0 0 11 0 0,-1 0-25 0 0,0 0-125 0 0,1 0-1 0 0,-1 0 0 0 0,1 0 1 0 0,-1 0-1 0 0,1 0 1 0 0,-1 1-1 0 0,1-1 0 0 0,-1 0 1 0 0,1 0-1 0 0,-1 0 1 0 0,1 0-1 0 0,-1 1 1 0 0,1-1-1 0 0,-1 0 0 0 0,1 0 1 0 0,0 1-1 0 0,-1-1 1 0 0,1 0-1 0 0,-1 1 0 0 0,1-1 1 0 0,0 1-1 0 0,-1-1 1 0 0,1 0-1 0 0,0 1 0 0 0,0-1 1 0 0,-1 1-1 0 0,1-1 1 0 0,0 1-1 0 0,0-1 1 0 0,0 1-1 0 0,-1-1 0 0 0,1 2-9 0 0,-25 20-233 0 0,12-4 106 0 0,0 0 0 0 0,2 1 0 0 0,0 1 0 0 0,1 0 0 0 0,-6 19 136 0 0,-8 29-280 0 0,1 11 280 0 0,14-49-26 0 0,-2 9-8 0 0,-3 11-2 0 0,-8 14 36 0 0,9-22 12 0 0,10-31 1 0 0,0 0 0 0 0,0-1 0 0 0,-1 1 0 0 0,0-1 0 0 0,-2 1-13 0 0,5-10 72 0 0,1-1 17 0 0,0 0-1 0 0,0 0-6 0 0,0 0-2 0 0,0 0 18 0 0,0 0 78 0 0,0 0 31 0 0,0 0 8 0 0,0 0-5 0 0,0 0-22 0 0,0 0-11 0 0,0 0-1 0 0,2-2-160 0 0,-1 0 0 0 0,0-1-1 0 0,0 1 1 0 0,0-1 0 0 0,-1 1-1 0 0,1-1 1 0 0,-1 1 0 0 0,1-1-1 0 0,-1 1 1 0 0,0-2-16 0 0,1 1 6 0 0,11-41-170 0 0,-5 24 85 0 0,-2-1-1 0 0,2-12 80 0 0,0-4-93 0 0,2-1 0 0 0,3-4 93 0 0,-1 10-43 0 0,-7 20 22 0 0,0 0 0 0 0,0 1-1 0 0,-1-2 22 0 0,9-29-37 0 0,-2 12-9 0 0,-2 1 39 0 0,-4 17 19 0 0,-4 10 15 0 0,0 4 21 0 0,-3 8-201 0 0,1 1 0 0 0,1-1 0 0 0,0 1-1 0 0,0-1 1 0 0,1 1 0 0 0,1 2 153 0 0,1 19-992 0 0,4 16 992 0 0,4-4-480 0 0,-10-40 439 0 0,0-2 26 0 0,0-1 0 0 0,0 1 1 0 0,0-1-1 0 0,0 1 1 0 0,1-1-1 0 0,-1 0 0 0 0,1 1 1 0 0,-1-1-1 0 0,1 1 1 0 0,0-1-1 0 0,-1 0 0 0 0,1 0 1 0 0,0 1-1 0 0,0 0 15 0 0,4 5-52 0 0,-5-6 100 0 0,0-1 18 0 0,0 0 20 0 0,0 0 96 0 0,0 0 39 0 0,0 0 10 0 0,2-1 9 0 0,1-3-121 0 0,0 1 0 0 0,-1-1 1 0 0,1 0-1 0 0,-1 0 0 0 0,0 0 0 0 0,0 0 1 0 0,0 0-1 0 0,0-1 0 0 0,-1 1 1 0 0,0 0-1 0 0,1-1 0 0 0,-1-2-119 0 0,2-13 324 0 0,-1 0 0 0 0,-1-8-324 0 0,1-8 251 0 0,-2 26-206 0 0,0 0-1 0 0,0 0 0 0 0,-2-5-44 0 0,0-20 84 0 0,1 5-5 0 0,-1-1 0 0 0,-1 1 0 0 0,-1 0 0 0 0,-4-9-79 0 0,4 27 398 0 0,4 12-419 0 0,0 0 1 0 0,0 0 0 0 0,0-1 0 0 0,0 1-1 0 0,0 0 1 0 0,0 0 0 0 0,0 0 0 0 0,-1 0-1 0 0,1 0 1 0 0,0 0 0 0 0,0 0 0 0 0,0 0 0 0 0,0 0-1 0 0,0 0 1 0 0,0 0 0 0 0,0 0 0 0 0,0 0-1 0 0,0 0 1 0 0,0 0 0 0 0,0 0 0 0 0,0 0-1 0 0,-1 0 1 0 0,1 0 0 0 0,0 0 0 0 0,0 0 0 0 0,0 0-1 0 0,0 0 1 0 0,0 0 0 0 0,0 0 0 0 0,0 0-1 0 0,0 0 1 0 0,0 0 0 0 0,0 0 0 0 0,0 0-1 0 0,0 0 1 0 0,-1 0 0 0 0,1 0 0 0 0,0 0 0 0 0,0 0-1 0 0,0 0 1 0 0,0 0 0 0 0,0 0 0 0 0,0 0-1 0 0,0 0 1 0 0,0 1 0 0 0,0-1 0 0 0,0 0-1 0 0,0 0 1 0 0,0 0 0 0 0,0 0 0 0 0,0 0 0 0 0,0 0-1 0 0,0 0 1 0 0,0 0 0 0 0,0 0 0 0 0,0 0-1 0 0,0 0 1 0 0,0 0 0 0 0,0 1 20 0 0,-5 20-1865 0 0,4-16 2299 0 0,0 10-555 0 0,1-1 0 0 0,0 0 0 0 0,1 0 0 0 0,1 10 121 0 0,1 1-112 0 0,3 4-6 0 0,-4-23 94 0 0,-1 1-1 0 0,0-1 1 0 0,0 0-1 0 0,0 0 1 0 0,-1 2 24 0 0,1-4-18 0 0,-1 1 1 0 0,1 0-1 0 0,-1-1 0 0 0,1 1 1 0 0,1-1-1 0 0,-1 0 1 0 0,1 1 17 0 0,-1-1-53 0 0,-1 1-18 0 0,0-3-20 0 0,0-2 5 0 0,0 0-54 0 0,6 3-102 0 0,-6-3 238 0 0,0 1 1 0 0,1-1-1 0 0,-1 0 1 0 0,0 0 0 0 0,0 1-1 0 0,1-1 1 0 0,-1 0-1 0 0,0 0 1 0 0,0 0 0 0 0,1 0-1 0 0,-1 1 1 0 0,0-1 0 0 0,0 0-1 0 0,1 0 1 0 0,-1 0-1 0 0,0 0 1 0 0,1 0 0 0 0,-1 0-1 0 0,0 0 1 0 0,1 0 0 0 0,-1 0-1 0 0,0 0 1 0 0,0 0-1 0 0,1 0 1 0 0,-1 0 0 0 0,0 0-1 0 0,1 0 1 0 0,-1 0 0 0 0,0 0-1 0 0,1 0 1 0 0,-1 0-1 0 0,0 0 1 0 0,0 0 0 0 0,1-1-1 0 0,-1 1 1 0 0,0 0-1 0 0,1 0 1 0 0,-1 0 0 0 0,0-1-1 0 0,0 1 1 0 0,0 0 0 0 0,1 0 3 0 0,3-4 42 0 0,-1 1 1 0 0,1 0 0 0 0,0-1 0 0 0,-1 0 0 0 0,0 0 0 0 0,0 0 0 0 0,0 0 0 0 0,-1-1 0 0 0,1 1-1 0 0,1-4-42 0 0,3-9 192 0 0,-1 0 0 0 0,1-5-192 0 0,-6 19 16 0 0,0-2 34 0 0,9-28 353 0 0,6-33-403 0 0,-7 37 291 0 0,-9 27-181 0 0,0 2 96 0 0,0 0-181 0 0,-1 0 1 0 0,1-1 0 0 0,0 1 0 0 0,-1-1-1 0 0,1 1 1 0 0,0-1 0 0 0,0 1 0 0 0,-1-1-1 0 0,1 1 1 0 0,0-1 0 0 0,0 1 0 0 0,0-1 0 0 0,0 1-1 0 0,-1-1 1 0 0,1 1 0 0 0,0-1 0 0 0,0 1-1 0 0,0-1-25 0 0,-2-6 314 0 0,0 7 1080 0 0,-1 6-965 0 0,-2 11-842 0 0,3-10 445 0 0,-16 29-388 0 0,4-11 179 0 0,4-3 68 0 0,-1 3-35 0 0,0 1 0 0 0,0 7 144 0 0,5-15-32 0 0,-15 58 10 0 0,15-56 22 0 0,5-17 0 0 0,-1 0 0 0 0,1 1 0 0 0,0-1 0 0 0,1 0 0 0 0,-1 0 0 0 0,1 1 0 0 0,-1 2 0 0 0,1 20 15 0 0,0-25 56 0 0,0-1 3 0 0,0 0-3 0 0,0 0-6 0 0,0 0 2 0 0,0 0 10 0 0,0 0 2 0 0,0 0-6 0 0,-1-8 71 0 0,-12-66 216 0 0,7 44-365 0 0,5 24-6 0 0,0 0 0 0 0,0 0 0 0 0,-1 0 0 0 0,0 0 0 0 0,0 0-1 0 0,0 0 12 0 0,-10-20 911 0 0,11 24-758 0 0,1 2-1 0 0,-30 0 286 0 0,29 1-457 0 0,1-1 0 0 0,-1 0 0 0 0,0 1 0 0 0,1-1 0 0 0,-1 0 0 0 0,0 1 0 0 0,1-1 0 0 0,-1 1 0 0 0,1-1 0 0 0,-1 1 0 0 0,1-1 0 0 0,-1 1 0 0 0,1 0 0 0 0,-1-1 0 0 0,1 1 0 0 0,-1 0 19 0 0,-1 1-52 0 0,-11 10-99 0 0,7-8 91 0 0,0 1 1 0 0,0 0-1 0 0,0 0 1 0 0,1 1-1 0 0,0 0 1 0 0,0 0 0 0 0,1 0-1 0 0,-1 2 60 0 0,-12 17-241 0 0,12-17 130 0 0,0-1 0 0 0,0 2-1 0 0,-4 7 112 0 0,-21 38-285 0 0,26-46 218 0 0,-9 22-2172 0 0,12-28 1791 0 0,1-2-572 0 0,0 0-254 0 0,0 0-50 0 0,0 0-10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04:51:4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86 257 12896 0 0,'0'0'997'0'0,"0"0"-465"0"0,0 0 488 0 0,0 0 277 0 0,0 0 58 0 0,0 0-185 0 0,0 0-832 0 0,0 0-397 0 0,0 0-34 0 0,0 0-36 0 0,1 0 0 0 0,-1 1 0 0 0,1-1 0 0 0,-1 0 0 0 0,1 0 0 0 0,-1 1 1 0 0,1-1-1 0 0,-1 0 0 0 0,1 0 0 0 0,-1 0 0 0 0,1 0 0 0 0,-1 0 0 0 0,1 0 0 0 0,-1 0 0 0 0,1 0 1 0 0,-1 0-1 0 0,1 0 0 0 0,0 0 129 0 0,6-4-268 0 0,1 1 1 0 0,0 0-1 0 0,0 0 0 0 0,0 1 1 0 0,0-1-1 0 0,1 2 1 0 0,-1-1-1 0 0,0 1 0 0 0,1 1 1 0 0,-1 0-1 0 0,1 0 268 0 0,25-3-541 0 0,21 2-157 0 0,-40 2 513 0 0,0-2-1 0 0,0 1 1 0 0,9-3 185 0 0,77-10-238 0 0,-2-9 226 0 0,-77 21 1 0 0,-21 1 17 0 0,3 1-356 0 0,1-1 0 0 0,0 0 0 0 0,0-1-1 0 0,-1 1 1 0 0,1-1 0 0 0,-1 0 0 0 0,2-1 350 0 0,-5 2-466 0 0,-1 0-139 0 0,0 0-60 0 0,0 0-7 0 0</inkml:trace>
  <inkml:trace contextRef="#ctx0" brushRef="#br0" timeOffset="11025.657">393 301 2304 0 0,'-2'1'101'0'0,"-6"4"-78"0"0,0-1-1 0 0,0 0 0 0 0,0-1 0 0 0,-1 0 1 0 0,1 0-1 0 0,-1-1-22 0 0,-56 12 2557 0 0,35-9-617 0 0,15-3-1368 0 0,-1 1-1 0 0,1 0 0 0 0,-10 4-571 0 0,16-4 304 0 0,0-1-1 0 0,0 0 0 0 0,0-1 0 0 0,0 0 0 0 0,-6 0-303 0 0,-24 3 1870 0 0,25-5-741 0 0,5 0-1644 0 0,15-8-185 0 0,0 2 487 0 0,1 1 0 0 0,1-1 0 0 0,-1 1 0 0 0,1 0 0 0 0,0 1-1 0 0,0-1 1 0 0,1 1 213 0 0,44-26-171 0 0,13-8 16 0 0,90-44 168 0 0,-104 56 280 0 0,-51 26-215 0 0,-1 1 2 0 0,0 0 0 0 0,0 0 22 0 0,0 0 96 0 0,0 0 39 0 0,0 0 10 0 0,1-1-201 0 0,-1 1 1 0 0,1 0 0 0 0,-1 0-1 0 0,1-1 1 0 0,-1 1 0 0 0,1 0-1 0 0,-1 0 1 0 0,1-1-1 0 0,-1 1 1 0 0,1 0 0 0 0,0 0-1 0 0,-1 0 1 0 0,1 0 0 0 0,-1 0-1 0 0,1 0 1 0 0,-1 0 0 0 0,1 0-1 0 0,-1 0 1 0 0,1 0-1 0 0,0 0 1 0 0,-1 1 0 0 0,1-1-1 0 0,-1 0 1 0 0,1 0 0 0 0,-1 0-47 0 0,1 1 84 0 0,0-1 1 0 0,0 0 0 0 0,0 0 0 0 0,0 0-1 0 0,0 0 1 0 0,0 1 0 0 0,-1-1-1 0 0,1 0 1 0 0,0 1 0 0 0,0-1-1 0 0,0 1 1 0 0,-1-1 0 0 0,1 1 0 0 0,0-1-1 0 0,0 1 1 0 0,-1 0-85 0 0,0-1 5 0 0,0 1 0 0 0,0-1 1 0 0,-1 1-1 0 0,1-1 0 0 0,0 1 0 0 0,-1-1 1 0 0,1 1-1 0 0,0-1 0 0 0,-1 1 0 0 0,1-1 1 0 0,-1 1-1 0 0,1-1 0 0 0,-1 0 1 0 0,1 1-1 0 0,-1-1 0 0 0,1 0 0 0 0,-1 1 1 0 0,0-1-6 0 0,-13 7-48 0 0,-1-1 0 0 0,0 0 0 0 0,-1-1 1 0 0,-9 2 47 0 0,-29 10-147 0 0,35-9-75 0 0,1 1 0 0 0,-10 6 222 0 0,9-4-197 0 0,0-1 0 0 0,-2-1 197 0 0,8-3-184 0 0,1 1 1 0 0,-12 7 183 0 0,-11 6-239 0 0,12-6 69 0 0,18-10 136 0 0,1-1 1 0 0,-1 0-1 0 0,0-1 0 0 0,0 1 1 0 0,-2 0 33 0 0,5-3-1 0 0,1 0 1 0 0,1 0 1 0 0,-1 0-1 0 0,0 0 1 0 0,1 0-1 0 0,-1 0 0 0 0,0 1 1 0 0,1-1-1 0 0,-1 0 1 0 0,0 0-1 0 0,1 1 0 0 0,-1-1 1 0 0,1 0-1 0 0,-1 1 1 0 0,1-1-1 0 0,-1 0 1 0 0,0 1-1 0 0,1-1 0 0 0,-1 1 1 0 0,1-1-1 0 0,0 1 1 0 0,-1-1-1 0 0,1 1 1 0 0,-1 0-1 0 0,1-1 0 0 0,0 1 1 0 0,0-1-1 0 0,-1 1 0 0 0,1 0 54 0 0,0-1 15 0 0,0 0 22 0 0,0 0-1 0 0,0 0-20 0 0,0 0-1 0 0,0 0 16 0 0,0 0-15 0 0,0-16-6 0 0,3 4-93 0 0,1 0 1 0 0,-1 0-1 0 0,2 0 1 0 0,0 1 0 0 0,0-1-1 0 0,1 1 1 0 0,4-4 28 0 0,0-2-86 0 0,-1-2 0 0 0,1-4 86 0 0,17-33-75 0 0,-5 13 33 0 0,-1-3 110 0 0,-20 45 28 0 0,-1 1 53 0 0,0 0 19 0 0,0 0 7 0 0,0 0 22 0 0,0 0 90 0 0,0 0 38 0 0,0 0 10 0 0,0 0-18 0 0,0 0-77 0 0,0 0-31 0 0,0 0-7 0 0,0 0-54 0 0,0 0-202 0 0,0 0-42 0 0,0 19-454 0 0,-3 225-438 0 0,2-231 1031 0 0,1 0 1 0 0,1 0-1 0 0,0 0 1 0 0,1 0 0 0 0,0 0-1 0 0,1 0 1 0 0,1 3-44 0 0,1-9 19 0 0,2 0-35 0 0,-5-6-11 0 0,-2-1 214 0 0,2-1-92 0 0,-1 0-1 0 0,1 0 1 0 0,0-1 0 0 0,-1 1 0 0 0,1-1 0 0 0,-1 0 0 0 0,0 1 0 0 0,1-1 0 0 0,-1 0 0 0 0,0 0 0 0 0,0 0 0 0 0,0 0 0 0 0,0 0 0 0 0,0 0 0 0 0,-1 0 0 0 0,1-1-95 0 0,7-36 392 0 0,-7 34-231 0 0,1-7-67 0 0,-1-1 0 0 0,0 1 0 0 0,0 0 0 0 0,-2-1 1 0 0,1 1-1 0 0,-2-5-94 0 0,2-15 12 0 0,0 28-26 0 0,1 0 0 0 0,-1 0 0 0 0,0 0 0 0 0,0 0-1 0 0,0 0 1 0 0,-1 1 0 0 0,1-1 0 0 0,-1 0 0 0 0,0 0 0 0 0,0 1 0 0 0,0-1-1 0 0,-1 0 16 0 0,-6-15-316 0 0,8 18 262 0 0,0 1-14 0 0,0 0-10 0 0,0 0-13 0 0,0 0-39 0 0,0 0-20 0 0,0 0-3 0 0,0 0-24 0 0,0 0-102 0 0,0 0-46 0 0,0 0-10 0 0,0 0 10 0 0,0 0 49 0 0,0 2 19 0 0,-5 56-355 0 0,0 8 449 0 0,4-42 109 0 0,0-14 51 0 0,1 0-1 0 0,0 0 1 0 0,1 3 2 0 0,0 22 0 0 0,-1-25 14 0 0,0-9 56 0 0,0-1 3 0 0,0 0 32 0 0,0 0 66 0 0,0 0 21 0 0,0 0 7 0 0,0 0 49 0 0,0 0 201 0 0,0 0 88 0 0,0 0 21 0 0,0 0-24 0 0,0 0-106 0 0,0 0-48 0 0,0-19 512 0 0,0-2-702 0 0,1-15-92 0 0,-2-1 1 0 0,-2 1-1 0 0,-6-34-98 0 0,4 42 390 0 0,3 23-142 0 0,0 2-379 0 0,0 7-285 0 0,-1 4 307 0 0,-2 6-139 0 0,0 1 0 0 0,2 0 0 0 0,-1 0 0 0 0,2 0 0 0 0,0 0 0 0 0,1 0 0 0 0,1 1 248 0 0,-4 25-96 0 0,-1 18 43 0 0,4-42 9 0 0,0 1 0 0 0,2 9 44 0 0,0-6-179 0 0,-1-20 151 0 0,0-1 87 0 0,0 0 9 0 0,0 0-30 0 0,0 0-55 0 0,0 0 164 0 0,0 0 79 0 0,0 0 19 0 0,9-16 386 0 0,-6 7-534 0 0,0 1 0 0 0,0-1 1 0 0,-1 0-1 0 0,0 0 0 0 0,0 0 0 0 0,-1 0 0 0 0,0-6-97 0 0,4-27 65 0 0,2 8-65 0 0,8-50 0 0 0,-14 42 0 0 0,-1 21 20 0 0,0 20 82 0 0,0 1 24 0 0,0 0 2 0 0,0 0-10 0 0,0 0-44 0 0,0 0-4 0 0,0 0-18 0 0,0 0-159 0 0,0 0-76 0 0,0 0-10 0 0,0 0-35 0 0,0 0-124 0 0,0 0-52 0 0,0 0-11 0 0,0 0-11 0 0,0 0-47 0 0,-1 2-27 0 0,-2 3 274 0 0,1 0 1 0 0,0 0-1 0 0,0 1 1 0 0,1-1 0 0 0,-1 0-1 0 0,1 1 1 0 0,0 0-1 0 0,1-1 1 0 0,-1 6 225 0 0,-2 18-422 0 0,-2-9 296 0 0,3-14 105 0 0,0 0 0 0 0,1 0 0 0 0,0 0 0 0 0,0 0 1 0 0,1 0-1 0 0,-1 0 0 0 0,2 4 21 0 0,-2 0-43 0 0,-1 0 33 0 0,2-9 10 0 0,0-1 0 0 0,0 0 0 0 0,0 1 0 0 0,1-1 0 0 0,-1 1 0 0 0,0-1 0 0 0,0 0 0 0 0,0 1 0 0 0,1-1 0 0 0,-1 0 0 0 0,0 1 0 0 0,1-1 0 0 0,-1 0 0 0 0,0 1 0 0 0,1-1 0 0 0,-1 0 0 0 0,0 0 0 0 0,1 1 0 0 0,-1-1 0 0 0,1 0 0 0 0,-1 0 0 0 0,1 0 0 0 0,6 2-4 0 0,1 0 0 0 0,0-1 0 0 0,0 0 0 0 0,0-1 0 0 0,0 1 0 0 0,0-2 0 0 0,0 1 1 0 0,0-1-1 0 0,0 0 0 0 0,0-1 0 0 0,1 0 4 0 0,28-4 57 0 0,-21 4 8 0 0,-1-1-1 0 0,1-1 1 0 0,9-3-65 0 0,18-6 40 0 0,-36 12-35 0 0,1-2 0 0 0,-1 1 0 0 0,0-1 1 0 0,1-1-6 0 0,34-13 245 0 0,-40 17-186 0 0,3-2 2065 0 0,-15 4-1536 0 0,-84 46-1417 0 0,-9 7 219 0 0,52-26 372 0 0,-17 5 238 0 0,-3-7 190 0 0,62-22-121 0 0,7-4 11 0 0,0 0 1 0 0,0 0-1 0 0,0 0 1 0 0,1-1-1 0 0,-1 1 1 0 0,0-1-1 0 0,0 1 1 0 0,0-1 0 0 0,-1 1-81 0 0,2-1 385 0 0,1 0 3 0 0,0 0-11 0 0,0 0-8 0 0,0 0-1 0 0,0 0-29 0 0,0 0-123 0 0,0 0-51 0 0,0 0-6 0 0,0 0-18 0 0,0 0-51 0 0,0 0-58 0 0,1-3-112 0 0,0 0-1 0 0,1 1 1 0 0,-1-1 0 0 0,1 1 0 0 0,0 0 0 0 0,0-1 0 0 0,-1 1 0 0 0,3-1 80 0 0,-3 1-57 0 0,6-4-70 0 0,1-1-1 0 0,-1 1 1 0 0,1 1-1 0 0,1-1 1 0 0,-1 1-1 0 0,6-2 128 0 0,1-1-128 0 0,32-18 8 0 0,1 3-1 0 0,1 1 1 0 0,42-11 120 0 0,-10 6-79 0 0,42-12-23 0 0,-73 25 106 0 0,33-8-400 0 0,-74 22 324 0 0,-7 0 62 0 0,0 0-1 0 0,1 0 0 0 0,-1 0 0 0 0,0-1 0 0 0,0 1 0 0 0,0 0 0 0 0,0-1 0 0 0,0 0 0 0 0,1 1 0 0 0,-1-1 0 0 0,0 0 0 0 0,-1 0 0 0 0,2 0 11 0 0,-3 1 14 0 0,1 0 0 0 0,-1 0 0 0 0,0 0 0 0 0,1 0-1 0 0,-1 0 1 0 0,0 0 0 0 0,1 0 0 0 0,-1 0 0 0 0,0 0 0 0 0,1 0-1 0 0,-1 0 1 0 0,0 0 0 0 0,1 0 0 0 0,-1 0 0 0 0,0 1 0 0 0,1-1 0 0 0,-1 0-1 0 0,0 0 1 0 0,1 0 0 0 0,-1 1 0 0 0,0-1 0 0 0,0 0 0 0 0,1 0-1 0 0,-1 1 1 0 0,0-1 0 0 0,0 0 0 0 0,0 1 0 0 0,1-1 0 0 0,-1 0-1 0 0,0 0 1 0 0,0 1 0 0 0,0-1 0 0 0,0 0 0 0 0,0 1 0 0 0,0-1 0 0 0,0 1-1 0 0,0-1 1 0 0,0 0 0 0 0,0 1 0 0 0,0-1 0 0 0,0 0 0 0 0,0 1-1 0 0,0-1 1 0 0,0 0 0 0 0,0 1 0 0 0,0-1 0 0 0,0 1-14 0 0,-1 0 29 0 0,0 0 1 0 0,0 1-1 0 0,0-1 0 0 0,0 0 1 0 0,0 1-1 0 0,-1-1 0 0 0,1 0 1 0 0,0 0-1 0 0,-1 0 0 0 0,1 0 1 0 0,-1 0-1 0 0,1-1 0 0 0,-1 1 1 0 0,1 0-1 0 0,-1-1 0 0 0,1 1 1 0 0,-2 0-30 0 0,-11 5 42 0 0,0 2-10 0 0,-1-1-1 0 0,-9 4-31 0 0,9-5-50 0 0,1 1 0 0 0,0 0 0 0 0,-1 2 50 0 0,-6 7-100 0 0,-13 7-59 0 0,-32 9-1027 0 0,-57 18 1186 0 0,63-28-223 0 0,1 4 0 0 0,-44 26 223 0 0,62-25 6 0 0,27-17 79 0 0,0-1 1 0 0,-1 0 0 0 0,0-1 0 0 0,-1-1-86 0 0,-51 26 1300 0 0,66-33-1269 0 0,-2 1-33 0 0,2 10 225 0 0,11-15-556 0 0,16-4-265 0 0,-19 6 461 0 0,1-1 1 0 0,0 1 0 0 0,-1-1 0 0 0,0-1-1 0 0,0 1 1 0 0,0-1 0 0 0,0-1 0 0 0,2-1 136 0 0,-4 2-11 0 0,0 1 0 0 0,1 0 0 0 0,-1 0 0 0 0,1 0 1 0 0,0 0-1 0 0,0 1 0 0 0,4-1 11 0 0,11-4-12 0 0,3-2 63 0 0,24-6-51 0 0,-8 4 21 0 0,24-10-21 0 0,-8 2 0 0 0,20-2 0 0 0,-6-5 0 0 0,-3 4 26 0 0,-43 13-7 0 0,1 2 0 0 0,10-2-19 0 0,-15 0 10 0 0,-19 9 49 0 0,-1 0 49 0 0,0 0 73 0 0,0 0 11 0 0,0 0-6 0 0,0 0 31 0 0,0 0 139 0 0,0 0 57 0 0,0 0 16 0 0,0 0-21 0 0,0 0-101 0 0,0 0-47 0 0,0 0-11 0 0,-19-1-226 0 0,0 1 0 0 0,-1 0-1 0 0,1 2 1 0 0,0 0-1 0 0,-6 3-22 0 0,-1-1-289 0 0,-37 7-1168 0 0,-46 17 1457 0 0,-6 0-526 0 0,93-22 402 0 0,0 0 0 0 0,0 1 0 0 0,1 1 0 0 0,-15 8 124 0 0,34-15 17 0 0,-1 0 1 0 0,1 0-1 0 0,-1-1 1 0 0,1 1-1 0 0,-1-1 1 0 0,1 0 0 0 0,-1 1-1 0 0,1-1 1 0 0,-1 0-1 0 0,0-1-17 0 0,1 1 27 0 0,0 0-1 0 0,-1 0 0 0 0,1 1 1 0 0,-1-1-1 0 0,1 0 0 0 0,0 1 1 0 0,-2 0-27 0 0,2-1 130 0 0,2 0 20 0 0,0 0 2 0 0,0 0-11 0 0,0 0-45 0 0,0 0-21 0 0,0 0-3 0 0,0 0-29 0 0,0 0-116 0 0,0 0-49 0 0,0 0-8 0 0,0 0-27 0 0,13-6-390 0 0,24-15 190 0 0,0 1 0 0 0,1 2 1 0 0,32-10 356 0 0,75-26-36 0 0,-1 0 0 0 0,6-2 36 0 0,-56 19 0 0 0,-83 35-5 0 0,-3 2-15 0 0,20-10-30 0 0,-27 10 18 0 0,-1 0 95 0 0,0 0 101 0 0,0 0 20 0 0,0 0 0 0 0,0 0 18 0 0,0 0 80 0 0,0 0 35 0 0,-8 1-138 0 0,-1 0 0 0 0,0 1 0 0 0,1 1 0 0 0,0 0 1 0 0,-1 0-1 0 0,1 0 0 0 0,-5 4-179 0 0,1-2 40 0 0,-191 93-946 0 0,74-29 73 0 0,22-12 533 0 0,59-33-40 0 0,-23 6 340 0 0,51-21-13 0 0,18-7 14 0 0,-1-1 1 0 0,-1 1-1 0 0,1-1 0 0 0,0 0 1 0 0,0 0-1 0 0,0 0 1 0 0,-1 0-1 0 0,1-1 1 0 0,-2 1-2 0 0,3-1 12 0 0,2 0-196 0 0,0 0-115 0 0,0 0-28 0 0,11-1-50 0 0,-1 0 0 0 0,1 0 0 0 0,0-1-1 0 0,-1-1 1 0 0,3-1 377 0 0,1 0-259 0 0,1 1-1 0 0,7-1 260 0 0,11-2-54 0 0,-1-1 0 0 0,0-2 0 0 0,-1-1 0 0 0,6-4 54 0 0,24-7 225 0 0,262-94 301 0 0,-247 88-526 0 0,-64 25-1 0 0,-9 2 3 0 0,0 0-1 0 0,0 0 1 0 0,-1 0-1 0 0,1-1 1 0 0,0 0-1 0 0,0 1 1 0 0,0-1-1 0 0,0 0 1 0 0,0-1-2 0 0,1 0 2445 0 0,-6 2-960 0 0,-19 5-525 0 0,-28 7-984 0 0,15-1 85 0 0,-1 0-220 0 0,0 2 0 0 0,-30 16 159 0 0,-79 40-283 0 0,32-16 114 0 0,88-42 240 0 0,0 0 0 0 0,-16 4-71 0 0,6-1 76 0 0,32-13-8 0 0,2-1 41 0 0,0 0-3 0 0,0 0-2 0 0,0 0-30 0 0,0 0-130 0 0,0 0-59 0 0,1-1 82 0 0,-1 0-1 0 0,1 0 0 0 0,0 0 1 0 0,0 0-1 0 0,1 0 1 0 0,-1 0-1 0 0,0 0 1 0 0,0 1-1 0 0,0-1 0 0 0,0 0 1 0 0,1 1-1 0 0,-1-1 1 0 0,0 1-1 0 0,1-1 0 0 0,-1 1 1 0 0,1 0 33 0 0,0-1-79 0 0,59-30-1106 0 0,45-20 678 0 0,6-10 507 0 0,-6 4-98 0 0,-53 29 93 0 0,8-4-1 0 0,37-14 6 0 0,-54 27 11 0 0,-19 8-11 0 0,0 1 0 0 0,25-6 0 0 0,-7 2-78 0 0,-30 8 28 0 0,-12 6-14 0 0,-1 0-10 0 0,0 0-38 0 0,0 0-14 0 0,0 0-2 0 0,0 0 50 0 0,-3 1 171 0 0,0 0 0 0 0,0 1-1 0 0,-1-1 1 0 0,1 1 0 0 0,1 0 0 0 0,-1 0-1 0 0,0 0 1 0 0,0 0 0 0 0,1 1 0 0 0,-3 1-93 0 0,-15 13 150 0 0,-89 45-10 0 0,49-29-24 0 0,-5 7-116 0 0,45-26-4 0 0,-2-1 1 0 0,0-1 0 0 0,0-1-1 0 0,-7 1 4 0 0,-26 8-130 0 0,44-16 158 0 0,9-3 112 0 0,2-1 28 0 0,0 0 0 0 0,0 0-7 0 0,1-2-29 0 0,3-13 31 0 0,-3 12-153 0 0,-1 0-1 0 0,1 1 1 0 0,0-1-1 0 0,0 0 1 0 0,0 1-1 0 0,0-1 1 0 0,0 1-1 0 0,1 0 1 0 0,-1-1-1 0 0,1 1 1 0 0,0 0-10 0 0,32-43-210 0 0,-25 33 140 0 0,0 0 0 0 0,1 0 0 0 0,0 1 1 0 0,2-1 69 0 0,33-38 53 0 0,-38 46-26 0 0,-6 4 49 0 0,-1 0 0 0 0,0 0-4 0 0,0 0 10 0 0,0 0 46 0 0,0 0 22 0 0,0 0 2 0 0,0 0 6 0 0,0 0 28 0 0,0 0 7 0 0,0 0 5 0 0,0 0-6 0 0,0 0-34 0 0,-5 7 116 0 0,2-5-258 0 0,0-1-1 0 0,1 1 0 0 0,-1-1 0 0 0,0 0 1 0 0,0 0-1 0 0,1 0 0 0 0,-1 0 0 0 0,0 0 0 0 0,-2 0-15 0 0,-13 3-1 0 0,-14 10-87 0 0,2 1 0 0 0,0 1-1 0 0,-13 9 89 0 0,17-11-42 0 0,-9 5-83 0 0,17-6 53 0 0,7-4-102 0 0,-1 0 0 0 0,0-1 0 0 0,-1-1 1 0 0,-11 5 173 0 0,22-11-172 0 0,2-1 54 0 0,0 0-82 0 0,0 0-32 0 0,0 0-6 0 0,8-1-276 0 0,6-7 104 0 0,-1 1-1 0 0,6-6 411 0 0,15-8 60 0 0,-3 4-88 0 0,0 1 1 0 0,0 2-1 0 0,26-7 28 0 0,-56 21 59 0 0,-1 0 33 0 0,0 0 11 0 0,0 0 42 0 0,0 0 172 0 0,0 0 71 0 0,0 0 18 0 0,0 0-32 0 0,0 0-139 0 0,0 0-62 0 0,-1 0-152 0 0,0 1-1 0 0,0 0 1 0 0,0-1 0 0 0,0 1-1 0 0,-1 0 1 0 0,1 0 0 0 0,0 0-1 0 0,0 0 1 0 0,1 0 0 0 0,-1 0-1 0 0,0 0 1 0 0,0 0 0 0 0,0 0-1 0 0,1 0 1 0 0,-1 1-21 0 0,-2 1 11 0 0,-1 2-11 0 0,0-1 0 0 0,0 0 0 0 0,-1 0 0 0 0,0-1 0 0 0,-1 1 0 0 0,-14 12 0 0 0,-20 17 0 0 0,23-17 0 0 0,-1-1 0 0 0,-16 11 0 0 0,22-17 0 0 0,-3 2 0 0 0,0-1 0 0 0,-8 5 0 0 0,12-8 0 0 0,6 0-21 0 0,4-6-95 0 0,1-1-60 0 0,0 0-16 0 0,14-4-232 0 0,114-49-550 0 0,-98 39 980 0 0,-1-1 1 0 0,0-2-1 0 0,14-11-6 0 0,-4 3 63 0 0,17-7-63 0 0,-8 5 56 0 0,-25 13-139 0 0,0 2 1 0 0,20-7 82 0 0,-14 5-25 0 0,-27 13-49 0 0,-2 1-66 0 0,0 0-20 0 0,0 0-6 0 0,0 0-33 0 0,0 0-129 0 0,0 0-59 0 0,0 0-11 0 0,-3 11 50 0 0,0-6 485 0 0,1-1 0 0 0,-1 0 0 0 0,0 1 0 0 0,0-1 0 0 0,0-1 0 0 0,0 1 0 0 0,-1 0 0 0 0,0-1 0 0 0,1 1 0 0 0,-1-1 0 0 0,-1 0 0 0 0,1-1 0 0 0,-5 3-137 0 0,-10 9 167 0 0,-16 13 201 0 0,33-25-337 0 0,0-1-22 0 0,-10 3 211 0 0,10-1-151 0 0,-2 6-68 0 0,3-7-29 0 0,1-2 156 0 0,0 0 100 0 0,0 0 27 0 0,0 0-52 0 0,0 0-253 0 0,0 0-115 0 0,0 0-24 0 0,0 0-11 0 0,0 0-35 0 0,0 0-18 0 0,0 0-3 0 0,0 0-7 0 0,0 0-29 0 0,0 0-17 0 0,0 0-3 0 0,2-1 52 0 0,5-5 196 0 0,-6 5 38 0 0,-1 1 142 0 0,0 0 95 0 0,0 0 21 0 0,0 0-1 0 0,-18 3 321 0 0,-26 25-376 0 0,-55 36-102 0 0,83-54-12 0 0,0 0-1 0 0,0 0 0 0 0,1 2 1 0 0,-5 4-62 0 0,-6 1 1041 0 0,19-15 761 0 0,17-12-1208 0 0,88-66-810 0 0,-54 45-19 0 0,-41 28 227 0 0,12-9-75 0 0,-8 8 3 0 0,-5 4 0 0 0,-2 0 3 0 0,0 0 32 0 0,0 0 89 0 0,0 0-2 0 0,0 0-108 0 0,0 0-24 0 0,0 0 2 0 0,0 0-4 0 0,0 0-17 0 0,0 0-10 0 0,0 0-1 0 0,0 0-12 0 0,0 0-52 0 0,0 0-27 0 0,-5 20-363 0 0,5-15 516 0 0,-1-1-1 0 0,1 0 1 0 0,-1 1-1 0 0,0-1 1 0 0,-1 1 0 0 0,1-1-1 0 0,-1 0 1 0 0,1 0-1 0 0,-2 1 59 0 0,-20 35-149 0 0,15-27 367 0 0,6-9-253 0 0,0 0 1 0 0,1-1-1 0 0,0 1 1 0 0,0 0-1 0 0,0 0 1 0 0,0 0-1 0 0,1 0 1 0 0,-1 3 34 0 0,-1 2 1521 0 0,4-15-1002 0 0,-1 5-410 0 0,0-1 0 0 0,0 1 0 0 0,0-1 0 0 0,0 1 0 0 0,0-1 1 0 0,-1 0-1 0 0,1 1 0 0 0,-1-1 0 0 0,1 1 0 0 0,-1-1 0 0 0,0 0 0 0 0,0 0 0 0 0,1 0-109 0 0,-1 0 142 0 0,0 2-13 0 0,0 0-8 0 0,0 0-1 0 0,0 0-2 0 0,0 0-12 0 0,0 0-2 0 0,0 0 0 0 0,0 0-33 0 0,0 0-130 0 0,0 0-17 0 0,0 0-5 0 0,0 0-40 0 0,0 0-21 0 0,0 0-2 0 0,0 0-2 0 0,0 0-13 0 0,0 0-8 0 0,0 0-1 0 0,0 0-14 0 0,-1 9-340 0 0,1-3 186 0 0,0 0-1 0 0,0 0 1 0 0,0 0-1 0 0,1 0 0 0 0,0 0 1 0 0,0 0-1 0 0,2 2 337 0 0,2 19-433 0 0,-4-23 370 0 0,1 11-211 0 0,-1-10 73 0 0,2-3 261 0 0,-2 12 2993 0 0,-7-25-2350 0 0,3 7-560 0 0,-22-55 368 0 0,9 20-518 0 0,2 3-206 0 0,10 23-451 0 0,-2-1 0 0 0,-4-6 664 0 0,-3-11-1278 0 0,11 24 1245 0 0,-1 0-1 0 0,0 0 1 0 0,-1 0-1 0 0,-3-6 34 0 0,-23-32 716 0 0,6 7-181 0 0,-13-12-535 0 0,28 39 254 0 0,0 0-1 0 0,-1 1 1 0 0,0 0-1 0 0,-1 1 1 0 0,0 0-1 0 0,-6-3-253 0 0,7 6 163 0 0,-18-14 206 0 0,26 19-264 0 0,-13-3 207 0 0,7 6-315 0 0,7-2-6 0 0,0 0 0 0 0,0 1 1 0 0,0-1-1 0 0,0 0 1 0 0,0 0-1 0 0,0 0 1 0 0,0 0-1 0 0,0 0 0 0 0,0 0 1 0 0,0 0-1 0 0,0 0 1 0 0,0 0-1 0 0,0 0 0 0 0,0 0 1 0 0,0-1-1 0 0,0 1 1 0 0,1 0-1 0 0,-1-1 0 0 0,0 1 1 0 0,0-1-1 0 0,0 1 1 0 0,0-1-1 0 0,0 0 9 0 0,1 1-9 0 0,-1 0 0 0 0,1-1 0 0 0,0 1 0 0 0,-1 0 0 0 0,1 0 0 0 0,-1 0 0 0 0,1 0 0 0 0,0-1 0 0 0,-1 1 0 0 0,1 0 0 0 0,0 0 0 0 0,-1 0 0 0 0,1 0 0 0 0,-1 0 0 0 0,1 0 0 0 0,0 0 0 0 0,-1 0 0 0 0,1 0 0 0 0,-1 0 0 0 0,1 0 0 0 0,0 0 0 0 0,-1 1 0 0 0,1-1 0 0 0,-1 0 0 0 0,1 0 0 0 0,0 0 0 0 0,-1 0 0 0 0,1 1 0 0 0,0-1 0 0 0,-1 0 0 0 0,1 0 0 0 0,0 1 0 0 0,0-1 0 0 0,-1 0 0 0 0,1 0 1 0 0,0 1-1 0 0,-1-1 0 0 0,1 0 0 0 0,0 1 0 0 0,0-1 0 0 0,0 0 0 0 0,0 1 0 0 0,-1-1 0 0 0,1 1 9 0 0,0 0-38 0 0,-1-1 0 0 0,1 1 0 0 0,-1 0 0 0 0,1-1 0 0 0,-1 1 0 0 0,1-1 0 0 0,-1 1 0 0 0,0-1 0 0 0,1 1 0 0 0,-1-1 0 0 0,0 1 0 0 0,1-1 0 0 0,-1 0 0 0 0,0 1 0 0 0,0-1 0 0 0,1 0 0 0 0,-1 1 0 0 0,0-1 38 0 0,-1 0-64 0 0,0 1 0 0 0,0-1 0 0 0,0 1-1 0 0,0-1 1 0 0,0 1 0 0 0,0 0 0 0 0,0 0-1 0 0,0 0 1 0 0,0 0 0 0 0,1 1 0 0 0,-1-1-1 0 0,0 0 1 0 0,1 1 0 0 0,-1-1 0 0 0,1 1-1 0 0,-1-1 1 0 0,1 1 0 0 0,-1 0 64 0 0,-3 5-157 0 0,1 0 0 0 0,-1 0 0 0 0,1 0 1 0 0,0 2 156 0 0,-16 29-507 0 0,11-21 250 0 0,0 0 1 0 0,-5 19 256 0 0,-2 12-118 0 0,2 2 0 0 0,2 0 118 0 0,-10 65-54 0 0,12-68 44 0 0,2-17 10 0 0,4-20 0 0 0,0-2 12 0 0,3-7 48 0 0,1-1 13 0 0,0 17 98 0 0,0-14-97 0 0,0-3-8 0 0,0 0 12 0 0,0 0 61 0 0,0 0 21 0 0,0 0 7 0 0,0 0 17 0 0,0 0 68 0 0,0 0 31 0 0,0 0 5 0 0,-1-3-4 0 0,-8-18 182 0 0,1 1-1 0 0,-2-14-465 0 0,-5-11 20 0 0,4 11-506 0 0,-3-17 486 0 0,-6-22-27 0 0,18 63 208 0 0,-1-1 0 0 0,1 0 0 0 0,0-9-181 0 0,1 11 67 0 0,0 0 1 0 0,0 0-1 0 0,-1 1 1 0 0,0-1-1 0 0,-1 1 1 0 0,-1-3-68 0 0,1 4 24 0 0,1 4-11 0 0,1 0 1 0 0,0 0-1 0 0,-1 0 1 0 0,1 0 0 0 0,1 0-1 0 0,-2-2-13 0 0,-3-10 273 0 0,0 2 111 0 0,5 12-144 0 0,-4-7 320 0 0,1 1-272 0 0,2 6-17 0 0,1 1-74 0 0,0 0-33 0 0,0 0-4 0 0,0 0-42 0 0,0 0-177 0 0,0 0-66 0 0,0 0-17 0 0,0 0-2 0 0,0 0-18 0 0,0 0-81 0 0,0 0-40 0 0,0 0-5 0 0,0 0 0 0 0,0 0 0 0 0,0 0 0 0 0,0 0 0 0 0,0 0 20 0 0,1 2 83 0 0,14 56-518 0 0,-5-16 317 0 0,-4-24 313 0 0,-4-15 65 0 0,-1 0 0 0 0,0 0-1 0 0,0 0 1 0 0,-1 0-1 0 0,1 0 1 0 0,0 0 0 0 0,-1 0-1 0 0,0 0 1 0 0,0 1 8 0 0,2 18-29 0 0,0 0 1 0 0,1-1-1 0 0,4 12 29 0 0,-3-19-3 0 0,-3-10-16 0 0,1 1 0 0 0,-1-1 0 0 0,-1 0-1 0 0,1 1 1 0 0,-1-1 0 0 0,0 1-1 0 0,0-1 1 0 0,0 2 19 0 0,0-5-81 0 0,0-1 7 0 0,0 0-3 0 0,0 0-15 0 0,0 0 44 0 0,0 0 96 0 0,0 0 32 0 0,0 0 60 0 0,0 0 27 0 0,2-1 7 0 0,2-6-68 0 0,0 1-1 0 0,0 0 1 0 0,-1-1-1 0 0,0 1 0 0 0,0-1 1 0 0,0 0-1 0 0,-1 0 1 0 0,0 0-1 0 0,1-7-105 0 0,4-11 315 0 0,-4 8-101 0 0,1 0 0 0 0,-2-1 0 0 0,0 1 0 0 0,-1-1 0 0 0,-1 1 0 0 0,-2-12-214 0 0,1-11 603 0 0,1 32-494 0 0,-1-1 0 0 0,0 1 0 0 0,-1 0 0 0 0,-1-4-109 0 0,1 4-21 0 0,0 0 1 0 0,1-1-1 0 0,0 1 0 0 0,0-4 21 0 0,-1 7-86 0 0,0-5-164 0 0,2 9 165 0 0,0 1-38 0 0,0 0-6 0 0,0 0-6 0 0,0 0-10 0 0,0 0-38 0 0,0 0-10 0 0,0 0-6 0 0,0 12-242 0 0,-2 1 247 0 0,2 0 1 0 0,-1 0-1 0 0,2-1 0 0 0,0 1 1 0 0,0 0 193 0 0,3 36-289 0 0,-5-26 239 0 0,1 1 12 0 0,1 0-1 0 0,0-1 0 0 0,3 12 39 0 0,-3-34 46 0 0,-1 0 0 0 0,0 1 0 0 0,0-1 0 0 0,1 1 0 0 0,-1-1-1 0 0,1 0 1 0 0,-1 0 0 0 0,1 1 0 0 0,-1-1 0 0 0,1 0 0 0 0,0 0-46 0 0,2-2 1118 0 0,0-8-625 0 0,-2 0-376 0 0,4-7 66 0 0,-4 12-154 0 0,0 0-1 0 0,0 0 1 0 0,0 1-1 0 0,-1-1 0 0 0,0 0 1 0 0,1 0-1 0 0,-1 0 1 0 0,-1 0-1 0 0,1 0 0 0 0,0 0 1 0 0,-1 0-1 0 0,0-1-28 0 0,-1-21 147 0 0,2 17-106 0 0,0 3 43 0 0,0 1 0 0 0,0-1 0 0 0,-1 0-1 0 0,0 0 1 0 0,0 1 0 0 0,0-3-84 0 0,-3-13-847 0 0,5 18-1522 0 0,5 11 1497 0 0,-4-5 821 0 0,-1 1-1 0 0,1-1 0 0 0,-1 1 0 0 0,0 0 0 0 0,0-1 1 0 0,0 3 51 0 0,4 15-201 0 0,26 85 69 0 0,-27-84 75 0 0,-3-16 46 0 0,0 1-1 0 0,1-1 1 0 0,-1 0 0 0 0,1 1 0 0 0,0-1 0 0 0,3 4 11 0 0,-1 0 10 0 0,-3-8 44 0 0,-1-2 10 0 0,0 0 16 0 0,0 0 64 0 0,0 0 16 0 0,0 0-1 0 0,0 0 49 0 0,0 0 200 0 0,0 0 83 0 0,0 0 18 0 0,0 0-19 0 0,0 0-96 0 0,3-8 306 0 0,-1 2-492 0 0,0-1 0 0 0,-1 0-1 0 0,0 0 1 0 0,0-2-208 0 0,1-6 209 0 0,0-1-93 0 0,-1 0 0 0 0,-1-14-116 0 0,1-18 52 0 0,0 18 116 0 0,-1-1 1 0 0,-2-10-169 0 0,0-18 803 0 0,2 55-738 0 0,-1-2-16 0 0,-7-10-40 0 0,6 28-2372 0 0,-1 22 1489 0 0,0 5 259 0 0,1-17 370 0 0,1 1 0 0 0,2 16 245 0 0,0 16-73 0 0,-1-53 137 0 0,4 4 62 0 0,-4-5 3231 0 0,-6-20-2979 0 0,0-1-1 0 0,-1-11-377 0 0,4 18-26 0 0,-7-29 32 0 0,-10-48-92 0 0,18 76 101 0 0,-2-8 124 0 0,-4-8 150 0 0,8 29-178 0 0,0 1 7 0 0,0 0 2 0 0,0 0-9 0 0,0 0-38 0 0,0 0-3 0 0,0 0-17 0 0,0 0-140 0 0,0 0-19 0 0,0 0-16 0 0,0 0-98 0 0,1 13-487 0 0,0 1-1 0 0,2-1 0 0 0,0 1 0 0 0,0-1 0 0 0,4 9 708 0 0,6 22-531 0 0,8 19 159 0 0,-15-50 314 0 0,-4-9 40 0 0,-1 1 0 0 0,1-1 1 0 0,-1 1-1 0 0,0-1 0 0 0,0 1 1 0 0,0 2 17 0 0,3 3-43 0 0,-1-8 37 0 0,-2-1 6 0 0,0 0 1 0 0,-1 0 0 0 0,1-1-1 0 0,0 1 1 0 0,-1 0 0 0 0,1 0-1 0 0,0 0 1 0 0,-1 0 0 0 0,0 0-1 0 0,1 0 1 0 0,-1 0 0 0 0,1 0-1 0 0,-1 0 1 0 0,0 0-1 0 0,0 0 1 0 0,1 0 0 0 0,-1 0-1 0 0,0 0 0 0 0,0 1 78 0 0,0-2 3 0 0,0 0 3 0 0,0 0 44 0 0,0 0 21 0 0,0 0 3 0 0,0 0 11 0 0,0 0 44 0 0,0 0 17 0 0,0 0 6 0 0,0 0-15 0 0,10-16 146 0 0,-9 14-336 0 0,2-3-12 0 0,-1 1 0 0 0,1-1 0 0 0,-1 0 0 0 0,0 0-1 0 0,0 0 1 0 0,-1 0 0 0 0,2-5-13 0 0,4-19 64 0 0,-5 24-82 0 0,0 0 0 0 0,-1 0-1 0 0,0-1 1 0 0,0 1 0 0 0,0 0 0 0 0,0-1 18 0 0,-1 5-50 0 0,0 1 116 0 0,0 0 15 0 0,0-2-20 0 0,0-3-59 0 0,0 3-61 0 0,0 2-33 0 0,0 0-11 0 0,4-6-51 0 0,-4 6-3004 0 0,-4 8 2934 0 0,4-6 18 0 0,-1-1 73 0 0,-15 30-143 0 0,14-28 269 0 0,0 0 0 0 0,0 0 1 0 0,0 0-1 0 0,0 0 1 0 0,0-1-1 0 0,-1 1 1 0 0,1-1-1 0 0,-1 1 1 0 0,0-1-1 0 0,1 0 0 0 0,-1 0 1 0 0,-3 1 6 0 0,-18 15 55 0 0,20-14-55 0 0,2-3 0 0 0,0 1 0 0 0,1-1 0 0 0,-1 1 0 0 0,1-1 0 0 0,0 1 0 0 0,-1 0 0 0 0,1 0 0 0 0,-1 1 0 0 0,-1 3 10 0 0,2-6 71 0 0,1 1-1 0 0,0-1 1 0 0,0 0-1 0 0,0 0 1 0 0,-1 1-1 0 0,1-1 0 0 0,0 0 1 0 0,-1 1-1 0 0,1-1 1 0 0,0 0-1 0 0,-1 0 1 0 0,1 0-1 0 0,0 1 1 0 0,-1-1-1 0 0,1 0 1 0 0,0 0-1 0 0,-1 0 1 0 0,1 0-1 0 0,0 0 0 0 0,-1 0 1 0 0,1 0-1 0 0,-1 1-80 0 0,8-4 490 0 0,-4 2-526 0 0,5 0-49 0 0,1 0 0 0 0,-1-1-1 0 0,7-2 86 0 0,4-1 55 0 0,-16 5-57 0 0,-1-1 0 0 0,0 1 0 0 0,1-1 0 0 0,-1 0 1 0 0,1 1-1 0 0,-1-1 0 0 0,0 0 0 0 0,0-1 2 0 0,80-37-227 0 0,-49 27 395 0 0,-31 11-96 0 0,-1 0-28 0 0,1-3-78 0 0,-2 2 104 0 0,0 2 34 0 0,0 0 6 0 0,0 0 18 0 0,0 0-7 0 0,0 0-8 0 0,0 0 17 0 0,0 0 71 0 0,0 0 30 0 0,0 0 7 0 0,0 0-15 0 0,0 0-72 0 0,0 0-30 0 0,0 0-8 0 0,0 0-7 0 0,0 0-29 0 0,0 0-12 0 0,0 0-1 0 0,0 0 2 0 0,-1 0-54 0 0,1-1 1 0 0,-1 1 0 0 0,0-1-1 0 0,0 1 1 0 0,0-1-1 0 0,0 1 1 0 0,0 0 0 0 0,0-1-1 0 0,0 1 1 0 0,0 0 0 0 0,0 0-1 0 0,0 0 1 0 0,0-1-1 0 0,0 1 1 0 0,0 0 0 0 0,0 0-1 0 0,0 1-12 0 0,-4-1 16 0 0,0 1-1 0 0,0-1 1 0 0,0 2-1 0 0,0-1 1 0 0,-2 1-16 0 0,3-1-1 0 0,0 1 1 0 0,1-1-1 0 0,-1 0 1 0 0,0-1-1 0 0,0 1 1 0 0,0-1-1 0 0,0 0 0 0 0,0 0 1 0 0,0 0-1 0 0,-1 0 1 0 0,0-1-1 0 0,0 1 1 0 0,0 0-1 0 0,0 0 0 0 0,1 0 0 0 0,-1 1 0 0 0,0-1 0 0 0,-3 2 1 0 0,3-1 12 0 0,1 0 0 0 0,-1-1-1 0 0,0 1 1 0 0,1-1 0 0 0,-1 0-1 0 0,-3 0-11 0 0,-18-12 286 0 0,24 11-233 0 0,-1 1-53 0 0,2 0-87 0 0,1 0-91 0 0,0 0-16 0 0,0 0 2 0 0,0 0 8 0 0,0 0 35 0 0,0 0 18 0 0,0 0 3 0 0,0 0 10 0 0,0 0 31 0 0,0 0-5 0 0,6-4-43 0 0,19-8 29 0 0,0 2-1 0 0,0 1 0 0 0,17-3 107 0 0,110-24-93 0 0,-86 25 26 0 0,-65 10 112 0 0,1 1-1 0 0,0 0 1 0 0,-1 0-1 0 0,1 0 1 0 0,0 0-1 0 0,0 0 1 0 0,-1 0-1 0 0,1 0 1 0 0,0 0-1 0 0,-1 1 1 0 0,1-1-1 0 0,0 1 1 0 0,1 0-45 0 0,0 3 1255 0 0,-13-2-761 0 0,-16-2-234 0 0,-137 0-552 0 0,162 0 368 0 0,-1-1-12 0 0,-4-3-40 0 0,4 4 35 0 0,2 0-15 0 0,0 0-89 0 0,-1 0-34 0 0,-5 4-9 0 0,5-3-7 0 0,1-1-1 0 0,-13 10-166 0 0,13-9 247 0 0,-1 0-1 0 0,0-1 1 0 0,1 1 0 0 0,-1-1 0 0 0,0 1 0 0 0,1 0 0 0 0,-1-1 0 0 0,0 1-1 0 0,0-1 1 0 0,1 0 0 0 0,-1 1 0 0 0,0-1 0 0 0,0 0 0 0 0,0 1-1 0 0,0-1 1 0 0,0 0 0 0 0,0 0 15 0 0,0 0-7 0 0,0 1 0 0 0,0-1 0 0 0,0 0 0 0 0,0 0-1 0 0,0 1 1 0 0,1-1 0 0 0,-1 0 0 0 0,0 1 0 0 0,0-1 0 0 0,0 1-1 0 0,1-1 1 0 0,-1 1 0 0 0,0 0 7 0 0,-5 8-33 0 0,6-7 22 0 0,-1-1 0 0 0,1 1 0 0 0,-1-1 0 0 0,0 0 0 0 0,1 1 0 0 0,-1-1 0 0 0,0 0 0 0 0,0 0 0 0 0,0 1 0 0 0,0-1 0 0 0,-1 0 0 0 0,1 0 0 0 0,0 0 0 0 0,-1 0 11 0 0,-3 0-26 0 0,3-1 20 0 0,1 0 0 0 0,0 0 1 0 0,0 0-1 0 0,0 0 0 0 0,-1 0 0 0 0,1 1 1 0 0,0-1-1 0 0,0 1 0 0 0,0-1 0 0 0,0 1 1 0 0,0-1-1 0 0,0 1 0 0 0,0-1 0 0 0,0 1 1 0 0,0 0-1 0 0,0 0 0 0 0,0-1 0 0 0,0 1 1 0 0,0 0-1 0 0,0 0 0 0 0,1 0 0 0 0,-1 0 1 0 0,0 1 5 0 0,-4 5-55 0 0,1 0 44 0 0,3-7 8 0 0,1 1-1 0 0,-1-1 0 0 0,1 1 1 0 0,0-1-1 0 0,-1 0 0 0 0,1 1 1 0 0,0-1-1 0 0,-1 1 0 0 0,1-1 1 0 0,0 1-1 0 0,0-1 0 0 0,0 1 1 0 0,-1 0-1 0 0,1-1 0 0 0,0 1 1 0 0,0-1-1 0 0,0 1 0 0 0,0-1 1 0 0,0 1-1 0 0,0-1 0 0 0,0 1 1 0 0,0-1-1 0 0,0 1 0 0 0,0 0 1 0 0,0-1-1 0 0,1 1 4 0 0,-1 0-31 0 0,0 1-125 0 0,0 8-288 0 0,1 0 338 0 0,1 0 1 0 0,0 0 0 0 0,1 1 105 0 0,0-8-10 0 0,0 16-40 0 0,-1-9 16 0 0,0 2 34 0 0,5-2-12 0 0,-6-4-30 0 0,-1-6 35 0 0,0 0 0 0 0,0 0-1 0 0,0 0 1 0 0,0 1-1 0 0,0-1 1 0 0,0 0 0 0 0,0 0-1 0 0,0 0 1 0 0,0 0 0 0 0,0 0-1 0 0,0 1 1 0 0,0-1 0 0 0,0 0-1 0 0,0 0 1 0 0,0 0 0 0 0,0 0-1 0 0,0 0 1 0 0,0 1-1 0 0,0-1 1 0 0,0 0 0 0 0,0 0-1 0 0,0 0 1 0 0,0 0 0 0 0,0 0-1 0 0,1 0 1 0 0,-1 0 0 0 0,0 1-1 0 0,0-1 1 0 0,0 0 0 0 0,0 0-1 0 0,0 0 1 0 0,0 0-1 0 0,0 0 1 0 0,0 0 0 0 0,1 0-1 0 0,-1 0 1 0 0,0 0 0 0 0,0 0-1 0 0,0 0 1 0 0,0 0 0 0 0,0 0-1 0 0,1 0 1 0 0,-1 0-1 0 0,0 0 1 0 0,0 0 0 0 0,0 0-1 0 0,0 0 8 0 0,3 1-14 0 0,0-1 0 0 0,-1 0 0 0 0,1 0 0 0 0,0 0 0 0 0,-1 0 0 0 0,1 0 0 0 0,0-1 0 0 0,-1 1-1 0 0,1-1 1 0 0,0 1 0 0 0,-1-1 0 0 0,1 0 0 0 0,-1 0 0 0 0,1-1 14 0 0,29-9 133 0 0,-30 11-110 0 0,0-1-1 0 0,0 0 0 0 0,-1 0 0 0 0,1 0 0 0 0,0 0 0 0 0,0 0 0 0 0,-1 0 0 0 0,2-1-22 0 0,-3 1 6 0 0,2 0 67 0 0,-2 1 1 0 0,0 0 4 0 0,9-6 165 0 0,2-7 546 0 0,-10 12-670 0 0,-1 1-39 0 0,0 0-15 0 0,0 0 5 0 0,0 0 15 0 0,0 0-41 0 0,0 0-105 0 0,0 0-21 0 0,0 0 2 0 0,0 0 0 0 0,0 0 3 0 0,-4 7 0 0 0,-8-2 75 0 0,10-5 29 0 0,1 1 0 0 0,0-1 0 0 0,0 1 0 0 0,-1-1 1 0 0,1 1-1 0 0,0 0 0 0 0,0-1 0 0 0,0 1 1 0 0,0 0-1 0 0,-1 0 0 0 0,1 0-27 0 0,-1 0-7 0 0,-1 1 0 0 0,0-1 0 0 0,0 1-1 0 0,0-1 1 0 0,0 0 0 0 0,0 0 0 0 0,0 0 0 0 0,-3 0 7 0 0,1 0 2 0 0,-1 2-2 0 0,0 1 18 0 0,4-3 63 0 0,2-1-5 0 0,0 0-9 0 0,0 0 2 0 0,0 0-1 0 0,0 0 7 0 0,0 0-33 0 0,0 0-98 0 0,0 0-24 0 0,9-9-80 0 0,-8 8 152 0 0,0-1-1 0 0,0 1 1 0 0,1-1-1 0 0,-1 1 0 0 0,1 0 1 0 0,0 0-1 0 0,-1 0 1 0 0,1-1-1 0 0,0 1 0 0 0,-1 1 1 0 0,1-1-1 0 0,0 0 0 0 0,1 0 9 0 0,4-2-28 0 0,8-10 8 0 0,-8 7-8 0 0,0 1-1 0 0,1-1 0 0 0,-1 1 0 0 0,1 1 0 0 0,2-2 29 0 0,9-4 101 0 0,0-2 0 0 0,13-10-101 0 0,-13 10-30 0 0,-19 12 35 0 0,0 0 1 0 0,0 0-1 0 0,0 0 1 0 0,0 0-1 0 0,0 0 1 0 0,0 0-1 0 0,0 0 1 0 0,0 0-1 0 0,0 0 1 0 0,0 0-1 0 0,0 0 1 0 0,0 0 0 0 0,0 0-1 0 0,0 0 1 0 0,1 0-1 0 0,-1 0 1 0 0,0 0-1 0 0,0 0 1 0 0,0 0-1 0 0,0 0 1 0 0,0 0-1 0 0,0 0 1 0 0,0 0-1 0 0,0 0 1 0 0,0 0-1 0 0,0 0 1 0 0,0 0-1 0 0,0 0 1 0 0,0 0 0 0 0,0 0-1 0 0,0 0 1 0 0,0 0-1 0 0,0 0 1 0 0,1 0-1 0 0,-1 0 1 0 0,0 0-1 0 0,0 0 1 0 0,0 0-1 0 0,0 0 1 0 0,0 0-1 0 0,0 0 1 0 0,0 0-1 0 0,0 0 1 0 0,0 0-1 0 0,0 0 1 0 0,0 1-1 0 0,0-1 1 0 0,0 0 0 0 0,0 0-1 0 0,0 0 1 0 0,0 0-1 0 0,0 0 1 0 0,0 0-1 0 0,0 0 1 0 0,0 0-1 0 0,0 0 1 0 0,0 0-1 0 0,0 0 1 0 0,0 0-1 0 0,0 0 1 0 0,0 0-1 0 0,0 0 1 0 0,0 0-1 0 0,0 1-4 0 0,-6 6 73 0 0,3-4-85 0 0,1-1 0 0 0,-1 1 0 0 0,0-1 0 0 0,-1 0 0 0 0,1 0 0 0 0,0-1 0 0 0,0 1-1 0 0,-1 0 1 0 0,0-1 11 0 0,-12 7-52 0 0,1 0-32 0 0,-1 0-1 0 0,-13 5 85 0 0,14-7-58 0 0,1 0 0 0 0,0 1-1 0 0,-7 5 59 0 0,-14 14-117 0 0,24-17 38 0 0,0 0 0 0 0,-1-1 0 0 0,0-1 0 0 0,0 0 0 0 0,-6 2 79 0 0,6-4 37 0 0,11-2 1 0 0,1-1 199 0 0,37-29-791 0 0,32-17 554 0 0,-25 17-6 0 0,70-55 6 0 0,-42 30 0 0 0,-71 50 1 0 0,10-2 68 0 0,-9 3 17 0 0,-2 1-11 0 0,0 0-10 0 0,2 0-1 0 0,12 3 448 0 0,-17-2-547 0 0,-1 1 0 0 0,1-1-1 0 0,0 0 1 0 0,-1 1-1 0 0,1 0 1 0 0,0 0 0 0 0,0 0-1 0 0,-1 0 36 0 0,1 0-55 0 0,-16 12-184 0 0,1 0 0 0 0,0 1 1 0 0,1 1-1 0 0,-11 14 239 0 0,-24 22-139 0 0,16-16 107 0 0,2 1 0 0 0,1 2 0 0 0,2 1 0 0 0,2 1 0 0 0,-8 17 32 0 0,-39 54 0 0 0,75-109 0 0 0,-1 0 0 0 0,1-1 0 0 0,0 1 0 0 0,0 0 0 0 0,0 0 0 0 0,1 0 0 0 0,-1 1 0 0 0,0-2 0 0 0,-1 11-123 0 0,3-10 30 0 0,0-2 13 0 0,0 0-249 0 0,-1-1-14 0 0,0 0 1 0 0,1-1 4 0 0,11-5 36 0 0,-1 0 0 0 0,0-1 0 0 0,-1 0-1 0 0,6-6 303 0 0,-11 9-30 0 0,6-5-29 0 0,-1-1 0 0 0,1-1 1 0 0,7-10 58 0 0,18-19 76 0 0,130-129 432 0 0,-83 88-207 0 0,-39 40 39 0 0,3-7-340 0 0,55-65 102 0 0,-2 7 153 0 0,-98 105-183 0 0,-2 1-21 0 0,-1 11-221 0 0,0-7 157 0 0,-1 1 0 0 0,1-1 0 0 0,-1 0 0 0 0,-1 0 0 0 0,1 0 0 0 0,0 0-1 0 0,-1 0 1 0 0,-2 3 13 0 0,-8 12-64 0 0,-46 72-241 0 0,-14 24 229 0 0,19-32 66 0 0,34-53 10 0 0,-1 3 0 0 0,-14 30 0 0 0,28-51 0 0 0,1-1 0 0 0,-2-1 0 0 0,1 1 1 0 0,-2 0-1 0 0,-1 0-1 0 0,1 1 1 0 0,-6 12 0 0 0,8-12 0 0 0,3-7 15 0 0,1-1 0 0 0,0 1 0 0 0,1 0 0 0 0,-1 1 0 0 0,0 4-15 0 0,1-8 53 0 0,-1 4 21 0 0,2-5 32 0 0,1-1-6 0 0,0 0-4 0 0,0 0-5 0 0,0-1-84 0 0,1-1 0 0 0,-1 1 0 0 0,1 0 0 0 0,0 0-1 0 0,-1-1 1 0 0,1 1 0 0 0,0 0 0 0 0,0 0 0 0 0,0 0 0 0 0,1-1-7 0 0,2-4 0 0 0,16-32-134 0 0,-12 23-4 0 0,0 0-1 0 0,1 0 0 0 0,4-6 139 0 0,80-107-82 0 0,-13 16 61 0 0,-47 68-48 0 0,3 2-1 0 0,1 2 1 0 0,22-18 69 0 0,-37 40-65 0 0,-10 9-15 0 0,-1-1 0 0 0,8-7 80 0 0,-18 15-135 0 0,-1 2-3 0 0,0 0 2 0 0,0 0-31 0 0,0 0-129 0 0,1 1 235 0 0,0-1 1 0 0,0 1-1 0 0,0 0 0 0 0,0-1 1 0 0,0 1-1 0 0,0 0 1 0 0,0 0-1 0 0,-1 0 0 0 0,1 0 1 0 0,0 0-1 0 0,0 0 0 0 0,-1 0 1 0 0,1 0-1 0 0,-1 0 1 0 0,1 0-1 0 0,-1 0 0 0 0,1 0 1 0 0,-1 0-1 0 0,0 0 1 0 0,0 0-1 0 0,1 1 0 0 0,-1-1 1 0 0,0 0-1 0 0,0 0 0 0 0,0 0 1 0 0,0 0-1 0 0,0 1 1 0 0,-1-1 60 0 0,0 1-65 0 0,-3 4-73 0 0,-1 0 1 0 0,0 0 0 0 0,0 0 0 0 0,-1-1 0 0 0,0 1 0 0 0,-6 3 137 0 0,-60 54 962 0 0,-136 91 1164 0 0,204-151-2087 0 0,-6 4-77 0 0,1 1-1 0 0,0 0 1 0 0,0 0 0 0 0,-3 5 38 0 0,-22 26-318 0 0,23-28 290 0 0,1 1 0 0 0,0 0-1 0 0,0 1 1 0 0,2 0 0 0 0,-1 0 0 0 0,2 1-1 0 0,-1 1 29 0 0,4-6 8 0 0,-1 2-140 0 0,1 0 1 0 0,0 0 0 0 0,-2 10 131 0 0,6-17-273 0 0,2-6 239 0 0,5-17 448 0 0,7-31 765 0 0,-11 33-782 0 0,1 1 0 0 0,5-11-397 0 0,-5 13 65 0 0,0 0 1 0 0,-1 0-1 0 0,0 0 0 0 0,0-4-65 0 0,0-17 11 0 0,1-44-12 0 0,0 42 1 0 0,-1-6 0 0 0,-3 40 0 0 0,0 0 0 0 0,0 0 0 0 0,-1 0 0 0 0,1 0 0 0 0,-1 0 0 0 0,0 1 0 0 0,0-1 0 0 0,0 0 0 0 0,0 0 0 0 0,0 1 0 0 0,-1-1 0 0 0,0-1 0 0 0,-1 0-12 0 0,0 1-29 0 0,2 3 38 0 0,1 0 0 0 0,0-1 1 0 0,0 1-1 0 0,0 0 1 0 0,-1 0-1 0 0,1-1 0 0 0,0 1 1 0 0,0 0-1 0 0,0 0 0 0 0,-1 0 1 0 0,1-1-1 0 0,0 1 0 0 0,0 0 1 0 0,-1 0-1 0 0,1 0 0 0 0,0 0 1 0 0,-1 0-1 0 0,1 0 1 0 0,0-1-1 0 0,0 1 0 0 0,-1 0 1 0 0,1 0-1 0 0,0 0 0 0 0,-1 0 1 0 0,1 0-1 0 0,0 0 0 0 0,-1 0 1 0 0,1 0-1 0 0,0 0 1 0 0,-1 1-1 0 0,1-1 0 0 0,0 0 1 0 0,-1 0 2 0 0,-2 0 4 0 0,-2 1-16 0 0,1-1-1 0 0,-1 1 0 0 0,0 0 1 0 0,1 1-1 0 0,-1-1 0 0 0,1 1 1 0 0,0-1-1 0 0,-1 1 0 0 0,1 0 1 0 0,-2 2 12 0 0,-2 3-93 0 0,1 0 1 0 0,0 0-1 0 0,0 1 0 0 0,1 0 1 0 0,0 0-1 0 0,0 1 1 0 0,1-1-1 0 0,0 1 1 0 0,-1 3 92 0 0,-14 27-473 0 0,-13 39 473 0 0,26-60-17 0 0,2 0-1 0 0,0 1 1 0 0,0 0-1 0 0,2 0 1 0 0,0 11 17 0 0,-4 10-12 0 0,5-31-9 0 0,0 0-1 0 0,1 0 1 0 0,0 7 21 0 0,3 1-201 0 0,-1-13 184 0 0,0 0-1 0 0,-1 0 1 0 0,1 0-1 0 0,-1 0 1 0 0,0 0-1 0 0,0 2 18 0 0,0-4 108 0 0,0-2 30 0 0,0 0-2 0 0,0 0 5 0 0,1-2 23 0 0,1-8-53 0 0,-1 1 0 0 0,1 0 0 0 0,-1-1 0 0 0,-1 0 0 0 0,0 1 0 0 0,0-1 1 0 0,-1 0-112 0 0,0-19 212 0 0,1 10-147 0 0,1-25 20 0 0,-3 0-1 0 0,-1 0 1 0 0,-7-29-85 0 0,5 44 269 0 0,1 10 73 0 0,0-1 0 0 0,-5-12-342 0 0,1-1 359 0 0,8 32-288 0 0,0-10-493 0 0,0 19 273 0 0,2 1-1 0 0,-1-1 1 0 0,1 0-1 0 0,1 0 1 0 0,-1 0-1 0 0,1 0 1 0 0,3 4 149 0 0,9 32-218 0 0,-10-27 186 0 0,0-1 0 0 0,1 1 0 0 0,1-1 0 0 0,7 13 32 0 0,-8-20-10 0 0,-5-7-53 0 0,-1-2-49 0 0,0 0-14 0 0,0 0-40 0 0,0 0-155 0 0,0 0-67 0 0,0 0-17 0 0,0 0 133 0 0,0 0 557 0 0,9-15 1208 0 0,-8 11-1318 0 0,0 0-1 0 0,-1-1 1 0 0,0 1-1 0 0,1 0 1 0 0,-2 0 0 0 0,1-1-1 0 0,0 1 1 0 0,-1 0-1 0 0,0 0 1 0 0,0-1 0 0 0,-1-2-175 0 0,-4-23 290 0 0,-2-36 10 0 0,3 26 2090 0 0,7 42-2550 0 0,6 5-11 0 0,-2 1 0 0 0,1 0 0 0 0,4 7 171 0 0,14 17-391 0 0,46 51-1966 0 0,-45-52 1210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08T04:52:06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477 694 1376 0 0,'0'0'532'0'0,"-5"4"4405"0"0,3-3-1548 0 0,-6 2-634 0 0,7-3-2651 0 0,0 0 0 0 0,0 0-1 0 0,0 0 1 0 0,0 1 0 0 0,0-1-1 0 0,0 0 1 0 0,0 1 0 0 0,0-1 0 0 0,0 1-1 0 0,0 0 1 0 0,0-1 0 0 0,0 1-1 0 0,0 0 1 0 0,0-1 0 0 0,0 2-104 0 0,0-2 276 0 0,1 0-35 0 0,-1 0-198 0 0,1 0 1 0 0,-1 0-1 0 0,0 0 0 0 0,0 0 1 0 0,0 0-1 0 0,0 0 0 0 0,0 0 0 0 0,0 0 1 0 0,0 0-1 0 0,0 1 0 0 0,0-1 1 0 0,0 0-1 0 0,0 0 0 0 0,0 1 0 0 0,0-1-43 0 0,1 0-177 0 0,0 0-21 0 0,9-4 64 0 0,8-4-63 0 0,0 1 0 0 0,5 0 197 0 0,-2 0-51 0 0,-1-1 0 0 0,4-2 51 0 0,30-12 6 0 0,-26 12-6 0 0,-2-2 0 0 0,1 0 0 0 0,13-10 0 0 0,72-50 47 0 0,-94 61-30 0 0,105-79 36 0 0,-72 53 19 0 0,34-35-72 0 0,-8 7 72 0 0,168-147 3 0 0,-222 193-75 0 0,-15 14 10 0 0,-26 24 939 0 0,-24 15-1001 0 0,36-28 115 0 0,-70 59-129 0 0,-69 52-333 0 0,-79 52 158 0 0,2-12 241 0 0,19-19-48 0 0,179-122 243 0 0,0-1 0 0 0,-7 1-195 0 0,-27 16 675 0 0,57-31-611 0 0,0 0 0 0 0,0 0 0 0 0,0 0 0 0 0,-1 0 1 0 0,1 0-1 0 0,0-1 0 0 0,0 1 0 0 0,-2-1-64 0 0,3 0 23 0 0,0 0 0 0 0,0 0 1 0 0,0 1-1 0 0,0-1 0 0 0,0 0 0 0 0,0 1 0 0 0,0-1 1 0 0,0 0-1 0 0,0 1 0 0 0,0-1 0 0 0,0 1 0 0 0,0 0 0 0 0,0 0-23 0 0,0-1 128 0 0,-2-1 35 0 0,3 1-158 0 0,0 0 0 0 0,-1 0 0 0 0,1 0 1 0 0,0 0-1 0 0,0 0 0 0 0,-1-1 0 0 0,1 1 1 0 0,0 0-1 0 0,0 0 0 0 0,-1 0 0 0 0,1 0 1 0 0,0 0-1 0 0,0-1 0 0 0,-1 1 0 0 0,1 0 1 0 0,0 0-1 0 0,0 0 0 0 0,0-1 0 0 0,-1 1 1 0 0,1 0-1 0 0,0 0 0 0 0,0 0 0 0 0,0-1 1 0 0,0 1-1 0 0,0 0 0 0 0,0-1-5 0 0,33-31-515 0 0,80-68-448 0 0,-62 55 914 0 0,-22 18 22 0 0,19-11 27 0 0,116-92 0 0 0,-101 80 33 0 0,4 3-33 0 0,13-11 39 0 0,-47 35-30 0 0,6-1-9 0 0,17-11 55 0 0,-22 15-55 0 0,-25 13 12 0 0,-8 6 48 0 0,-1 1 14 0 0,0 0 12 0 0,2-1-65 0 0,0 0 1 0 0,-1 1 0 0 0,1-1 0 0 0,0 1-1 0 0,0-1 1 0 0,0 1 0 0 0,0-1 0 0 0,0 1-1 0 0,0 0 1 0 0,0 0 0 0 0,0 0 0 0 0,0 0-22 0 0,-1 0 74 0 0,-1 2-2 0 0,-3 1-59 0 0,1 0 0 0 0,-1 0 0 0 0,0 0 0 0 0,0-1 0 0 0,0 1 0 0 0,0-1 0 0 0,0 1 0 0 0,0-1 0 0 0,-1 0 0 0 0,1 0 0 0 0,-4 1-13 0 0,-5 4 1 0 0,-68 37-84 0 0,40-22-210 0 0,-9 7 293 0 0,-133 98-407 0 0,75-52 367 0 0,107-75 40 0 0,-218 160 0 0 0,211-155 12 0 0,0-1 0 0 0,0 1 0 0 0,-5 1-12 0 0,6-3 53 0 0,1 0-1 0 0,-1 0 1 0 0,1 0-1 0 0,0 1 1 0 0,0 0 0 0 0,0 0-53 0 0,5-4 3 0 0,0 0 1 0 0,-1 0-1 0 0,1 0 1 0 0,0 1-1 0 0,0-1 1 0 0,0 0-1 0 0,0 0 1 0 0,-1 0-1 0 0,1 0 1 0 0,0 0-1 0 0,0 0 1 0 0,-1 0-1 0 0,1 0 1 0 0,0 0 0 0 0,0 0-1 0 0,0 0 1 0 0,-1 0-1 0 0,1 0 1 0 0,0 0-1 0 0,0 0 1 0 0,0 0-1 0 0,-1 0 1 0 0,1 0-1 0 0,0 0 1 0 0,0 0-1 0 0,0 0 1 0 0,-1 0-1 0 0,1 0 1 0 0,0-1-1 0 0,0 1 1 0 0,0 0 0 0 0,-1 0-1 0 0,1 0 1 0 0,0 0-1 0 0,0 0 1 0 0,0 0-1 0 0,0-1 1 0 0,0 1-1 0 0,-1 0 1 0 0,1 0-4 0 0,10-11-139 0 0,0 0 0 0 0,0 1 0 0 0,1 0 0 0 0,1 1 0 0 0,0 0 0 0 0,6-3 139 0 0,23-18-226 0 0,49-37 200 0 0,-33 25-37 0 0,13-14 63 0 0,-3-4-64 0 0,11-2 64 0 0,-65 49-1 0 0,-11 10 2 0 0,0 0 1 0 0,1 0-1 0 0,-1 0 1 0 0,1 1-1 0 0,0-1 0 0 0,0 1 1 0 0,0 0-1 0 0,3-2-1 0 0,-5 3 58 0 0,-1 1 38 0 0,0 0 49 0 0,0 0 0 0 0,0 0-7 0 0,0 0-1 0 0,0 0 6 0 0,-1 1 1 0 0,-97 66 62 0 0,-19 14-890 0 0,-48 22 684 0 0,117-72 61 0 0,25-16-21 0 0,-1 0 1 0 0,-1-2-41 0 0,18-10 0 0 0,-19 10 0 0 0,1 0 0 0 0,-19 14 0 0 0,43-26 6 0 0,-1 0 0 0 0,1 0 0 0 0,0 0 0 0 0,0 0 0 0 0,0 0 1 0 0,0 1-1 0 0,0-1 0 0 0,0 0 0 0 0,0 0 0 0 0,0 1 1 0 0,0 0-7 0 0,0 0 84 0 0,1-2-84 0 0,0 0 0 0 0,0 0 1 0 0,0 0-1 0 0,-1 0 0 0 0,1 0 1 0 0,0 0-1 0 0,0 0 0 0 0,0 0 1 0 0,-1 0-1 0 0,1 0 0 0 0,0 0 1 0 0,0 0-1 0 0,0 0 0 0 0,-1 0 1 0 0,1-1-1 0 0,0 1 1 0 0,0 0-1 0 0,0 0 0 0 0,-1 0 1 0 0,1 0-1 0 0,0 0 0 0 0,0 0 1 0 0,0 0-1 0 0,0-1 0 0 0,-1 1 1 0 0,1 0-1 0 0,0 0 0 0 0,0 0 1 0 0,0 0-1 0 0,0 0 0 0 0,0-1 1 0 0,0 1-1 0 0,3-6-104 0 0,17-11-230 0 0,-11 9 206 0 0,46-36-243 0 0,2 2 0 0 0,29-15 371 0 0,18-13-3 0 0,-71 47 51 0 0,-3 2-26 0 0,19-16-22 0 0,-19 12 43 0 0,2 1 0 0 0,1 1-1 0 0,12-4-42 0 0,-27 13 42 0 0,-15 11-29 0 0,0 0 0 0 0,1 0 0 0 0,-1 1 0 0 0,1 0 0 0 0,2-2-13 0 0,5 0 37 0 0,-9 3 94 0 0,-2 1 16 0 0,0 0-3 0 0,0 0 18 0 0,0 0 81 0 0,0 0 40 0 0,0 0 4 0 0,0 2-211 0 0,0 0 0 0 0,0-1 0 0 0,-1 1-1 0 0,1 0 1 0 0,-1 0 0 0 0,1 0 0 0 0,-1-1-1 0 0,0 1 1 0 0,0 0 0 0 0,0-1-1 0 0,0 1 1 0 0,0 0 0 0 0,0-1 0 0 0,0 1-1 0 0,0-1 1 0 0,-1 0 0 0 0,1 1-1 0 0,-1-1 1 0 0,1 0 0 0 0,-1 0 0 0 0,1 0-1 0 0,-1 0-75 0 0,-7 4 134 0 0,1-1-1 0 0,0 0 0 0 0,-1 0 0 0 0,-1-1-133 0 0,0 1 8 0 0,-16 9-15 0 0,1 0 1 0 0,1 2-1 0 0,-10 7 7 0 0,2-1-91 0 0,-31 20-65 0 0,2 3 0 0 0,-20 19 156 0 0,51-39-86 0 0,-1-1 0 0 0,-10 3 86 0 0,3-1-20 0 0,-8 8 20 0 0,17-14 1 0 0,19-14-5 0 0,1 1 1 0 0,-1 1-1 0 0,-2 2 4 0 0,11-8-96 0 0,1-1-199 0 0,9-8-560 0 0,-3 4 688 0 0,0 0-1 0 0,0 0 0 0 0,0 1 1 0 0,1 0-1 0 0,-1 0 0 0 0,7-2 168 0 0,16-8-337 0 0,-7 1 181 0 0,-1-2 1 0 0,5-3 155 0 0,-7 3 11 0 0,0 1 1 0 0,16-7-12 0 0,41-20 72 0 0,-2-4 0 0 0,25-22-72 0 0,-16 17 16 0 0,-25 14-16 0 0,-48 29-4 0 0,0-1 69 0 0,1 1-1 0 0,0 0 0 0 0,0 1 0 0 0,0 0 0 0 0,9-2-64 0 0,-18 8 56 0 0,-1 0-52 0 0,-1-1 0 0 0,1 1 0 0 0,-1 0 1 0 0,1-1-1 0 0,-1 1 0 0 0,0 0 0 0 0,0-1 0 0 0,1 1 0 0 0,-1 0 1 0 0,0 0-1 0 0,0 0 0 0 0,0-1 0 0 0,0 1 0 0 0,0 0 0 0 0,0 0 1 0 0,0-1-1 0 0,0 1 0 0 0,0 0 0 0 0,0 0 0 0 0,0 0 0 0 0,-1-1 1 0 0,1 1-1 0 0,0 0 0 0 0,0 0 0 0 0,-1-1 0 0 0,1 1 0 0 0,-1 0 1 0 0,1-1-1 0 0,0 1 0 0 0,-1 0 0 0 0,1-1 0 0 0,-1 1 0 0 0,0-1 1 0 0,1 1-1 0 0,-1-1 0 0 0,1 1 0 0 0,-1-1 0 0 0,0 1 0 0 0,1-1 1 0 0,-1 0-1 0 0,0 1-4 0 0,-3 1 32 0 0,-73 72 313 0 0,40-37-307 0 0,31-32-36 0 0,-71 69-91 0 0,-17 8 89 0 0,34-35 1 0 0,-36 29 74 0 0,73-60-25 0 0,18-13-45 0 0,1 0 0 0 0,0 0 0 0 0,-1 1 0 0 0,1-1 1 0 0,-2 4-6 0 0,-2 1 79 0 0,-2-4 16 0 0,8-4-7 0 0,2 0-36 0 0,0 0-117 0 0,0 0-25 0 0,0 0-8 0 0,2-8-205 0 0,4 2 162 0 0,1 0-1 0 0,-1 0 0 0 0,1 1 1 0 0,7-4 141 0 0,7-6-304 0 0,19-15-250 0 0,19-8 554 0 0,2-1 75 0 0,52-36 234 0 0,-2 0-62 0 0,-59 41-164 0 0,-27 17-17 0 0,0 2 0 0 0,11-5-66 0 0,16-3 324 0 0,-50 22-247 0 0,-2 1 3 0 0,0 0 53 0 0,0 0 24 0 0,-2 1-106 0 0,1-1-1 0 0,-1 0 0 0 0,1 0 1 0 0,0 1-1 0 0,-1-1 0 0 0,1 1 1 0 0,-1-1-1 0 0,1 1 0 0 0,0 0 1 0 0,0 0-1 0 0,0-1 0 0 0,-1 2-50 0 0,-23 16 409 0 0,6-5-125 0 0,0 2 1 0 0,-5 5-285 0 0,10-7 2 0 0,-1-1 1 0 0,0-1 0 0 0,-1-1 0 0 0,-2 1-3 0 0,-29 19-1 0 0,-19 16-40 0 0,30-23 30 0 0,1 3-1 0 0,-11 11 12 0 0,11-9-53 0 0,-24 15 53 0 0,-24 19-11 0 0,-15 9 11 0 0,90-65-1 0 0,2-1 42 0 0,-1 1-1 0 0,-1-1 0 0 0,1-1 0 0 0,-8 4-40 0 0,15-7 9 0 0,-1 0-1 0 0,1-1 0 0 0,0 1 1 0 0,-1 0-1 0 0,1-1 0 0 0,0 1 0 0 0,0 0 1 0 0,0-1-1 0 0,0 1 0 0 0,0 0 0 0 0,-1-1 1 0 0,1 1-1 0 0,0 0 0 0 0,1-1 1 0 0,-1 1-9 0 0,0 0 13 0 0,-1 5-328 0 0,4-8-532 0 0,5-4 702 0 0,142-97-1775 0 0,13 3 2019 0 0,-79 49 5 0 0,-26 14 43 0 0,37-15-147 0 0,27-8 364 0 0,-81 40-204 0 0,-33 16-175 0 0,-7 4-28 0 0,-1 0 106 0 0,0 0 18 0 0,0 0 26 0 0,0 0 138 0 0,0 0 62 0 0,0 0 11 0 0,-3 0-191 0 0,1 1 0 0 0,-1 0-1 0 0,0-1 1 0 0,0 1 0 0 0,0 1-1 0 0,1-1 1 0 0,-1 0 0 0 0,1 1-1 0 0,-2 0-126 0 0,-13 7 404 0 0,-44 17-288 0 0,2 2-1 0 0,0 3 1 0 0,-7 9-116 0 0,49-30-21 0 0,-51 31-185 0 0,-49 40 206 0 0,97-67-12 0 0,-1-1-1 0 0,-1-1 1 0 0,-12 4 12 0 0,11-4-9 0 0,0 0 0 0 0,1 2 0 0 0,-5 3 9 0 0,-4 3 1 0 0,23-15 9 0 0,1 0 1 0 0,-1 0-1 0 0,1 1 1 0 0,0-1 0 0 0,0 2-1 0 0,0-1 1 0 0,-1 3-11 0 0,6-7 53 0 0,56-29-2082 0 0,-42 22 1819 0 0,-1-1 0 0 0,1 0-1 0 0,5-5 211 0 0,30-14-171 0 0,33-14 171 0 0,40-29 0 0 0,-51 28 0 0 0,-1 0 0 0 0,-20 11 0 0 0,48-21 0 0 0,-27 18-3 0 0,-19 8 40 0 0,1 3 1 0 0,4 0-38 0 0,-40 14-2 0 0,-13 6 9 0 0,0 0 0 0 0,0 0 1 0 0,0 1-1 0 0,0-1 0 0 0,0 0 1 0 0,0 1-1 0 0,0-1 0 0 0,0 1 1 0 0,1 0-8 0 0,-2 0 64 0 0,-1 0 0 0 0,0 0 0 0 0,6-1-30 0 0,-4 2 118 0 0,-2-1 767 0 0,-29 9 369 0 0,-13 0-1288 0 0,15-3 219 0 0,1 1 0 0 0,-3 2-219 0 0,-8 6 54 0 0,2 1-1 0 0,-29 18-53 0 0,-65 46-249 0 0,92-58 165 0 0,-29 13 84 0 0,-5 2-56 0 0,-216 138 35 0 0,125-74 166 0 0,123-79-91 0 0,24-15 14 0 0,0 2 0 0 0,-9 6-68 0 0,-12 7 123 0 0,35-21-70 0 0,1-1-15 0 0,0 0-113 0 0,0 0-48 0 0,0 0-6 0 0,0 0-52 0 0,2 0 76 0 0,1-1 1 0 0,-1 0-1 0 0,1 0 1 0 0,-1 0-1 0 0,1 0 1 0 0,-1 0-1 0 0,0 0 1 0 0,1-1-1 0 0,-1 1 1 0 0,1-2 104 0 0,6-3-269 0 0,49-28-438 0 0,169-102 247 0 0,14-18 472 0 0,40-8-12 0 0,-160 105 199 0 0,33-7-199 0 0,-74 32 71 0 0,31-11-58 0 0,-96 37-15 0 0,1 1 0 0 0,15-4 2 0 0,-15 6 29 0 0,-1-2 0 0 0,12-4-29 0 0,-19 3 21 0 0,-6 5 38 0 0,-2 1 31 0 0,0 0-72 0 0,1 1 0 0 0,-1-1 0 0 0,1 0 0 0 0,-1 0 0 0 0,0 0 0 0 0,1 1 0 0 0,-1-1 0 0 0,0 0 0 0 0,1 1 0 0 0,-1-1 0 0 0,0 0 0 0 0,1 1-1 0 0,-1-1 1 0 0,0 0 0 0 0,1 1 0 0 0,-1-1 0 0 0,0 0 0 0 0,0 1 0 0 0,0-1 0 0 0,1 1 0 0 0,-1-1 0 0 0,0 1 0 0 0,0-1 0 0 0,0 0-1 0 0,0 1 1 0 0,0-1 0 0 0,0 1 0 0 0,0-1 0 0 0,0 1 0 0 0,0-1 0 0 0,0 1 0 0 0,0-1 0 0 0,0 1 0 0 0,0-1 0 0 0,0 0 0 0 0,0 1 0 0 0,0-1-1 0 0,-1 1 1 0 0,1-1 0 0 0,0 0 0 0 0,0 1 0 0 0,-1-1 0 0 0,1 1 0 0 0,0-1 0 0 0,0 0 0 0 0,-1 1 0 0 0,1-1 0 0 0,0 0 0 0 0,-1 1-1 0 0,1-1 1 0 0,-1 0-18 0 0,-21 18 352 0 0,18-16-250 0 0,-80 46 646 0 0,-94 50-747 0 0,11-7-30 0 0,-201 141 83 0 0,255-164-44 0 0,65-42 60 0 0,-9 2-70 0 0,17-8 5 0 0,35-17 9 0 0,-1 0 0 0 0,1 1 0 0 0,0-1 0 0 0,0 1 0 0 0,0 1-14 0 0,-18 12 69 0 0,21-15-98 0 0,0-2 112 0 0,-11-1-505 0 0,22-7-320 0 0,-3 3 544 0 0,0 1-1 0 0,1 0 0 0 0,0 1 0 0 0,0-1 1 0 0,6-1 198 0 0,17-9-462 0 0,9-6 99 0 0,28-15 238 0 0,314-182 135 0 0,-246 152-35 0 0,82-26 25 0 0,-179 76-47 0 0,46-19 37 0 0,-66 27 9 0 0,21-5 14 0 0,-36 11 45 0 0,-3 1 62 0 0,0 0 221 0 0,0 0 73 0 0,0 0 8 0 0,0 0 33 0 0,-16 15 1404 0 0,9-12-1734 0 0,1-1 0 0 0,-1 1 0 0 0,0-1 0 0 0,0-1 0 0 0,0 0 0 0 0,0 0 1 0 0,-1 0-127 0 0,-28 5 152 0 0,-64 24-252 0 0,2 3 0 0 0,-32 19 101 0 0,1 7-438 0 0,-77 49 438 0 0,17-7 44 0 0,-90 45-220 0 0,262-139 156 0 0,16-7-74 0 0,1 0 2 0 0,0 0-30 0 0,0 0-164 0 0,0 0-70 0 0,1 0 286 0 0,1 0-1 0 0,-1-1 1 0 0,1 0 0 0 0,-1 1 0 0 0,1-1 0 0 0,-1 0-1 0 0,0 0 1 0 0,1 0 0 0 0,-1 0 0 0 0,0 0 0 0 0,0 0-1 0 0,1 0 1 0 0,-1-1 70 0 0,7-4-213 0 0,160-102-1092 0 0,-52 36 1245 0 0,-58 38 33 0 0,194-119-36 0 0,-182 113 63 0 0,48-19 0 0 0,-93 47 0 0 0,-15 7 0 0 0,-3 1 2 0 0,1 1 0 0 0,0 0 0 0 0,0 0 0 0 0,1 1 0 0 0,2-1-2 0 0,-9 2 69 0 0,-2 1 78 0 0,0 0 28 0 0,0 0 7 0 0,0 0 50 0 0,0 0 202 0 0,-2 1-320 0 0,1-1 0 0 0,-1 1 0 0 0,0 0 0 0 0,1 0 0 0 0,-1 0 0 0 0,0 0 0 0 0,1 0 0 0 0,-1 0 0 0 0,1 0 0 0 0,0 0 0 0 0,-1 1-114 0 0,-8 5 306 0 0,-13 5 396 0 0,-21 6-702 0 0,19-8 224 0 0,-18 10-224 0 0,-45 22-101 0 0,48-24 42 0 0,-28 17 59 0 0,-26 19 0 0 0,15-14 0 0 0,66-33 8 0 0,0-1 0 0 0,-1 0 0 0 0,-8 2-8 0 0,11-3 67 0 0,8-4 2 0 0,3-1-31 0 0,-6-1-1476 0 0,52-31 404 0 0,57-23-102 0 0,62-36 1035 0 0,-142 78 101 0 0,1 2 0 0 0,3-1-1 0 0,31-15 1 0 0,-21 10-16 0 0,17-6 16 0 0,1 0-48 0 0,-31 14 49 0 0,20-5-1 0 0,-36 11-1 0 0,-4 2 2 0 0,-3 1-3 0 0,24 0 20 0 0,-15 0 147 0 0,-16 2 365 0 0,-19 4 246 0 0,-38 25 62 0 0,-30 16-452 0 0,73-35-395 0 0,-110 66-134 0 0,47-23 45 0 0,3-2 91 0 0,2 3 0 0 0,-5 9 7 0 0,64-50 12 0 0,0-1-1 0 0,-1-1-11 0 0,5-4 41 0 0,0 2 1 0 0,1-1-1 0 0,-7 9-41 0 0,20-18 53 0 0,1-1-21 0 0,0 0-136 0 0,0 0-65 0 0,0 0-14 0 0,0 0-46 0 0,3 0 60 0 0,0-1-1 0 0,0 0 1 0 0,0 0-1 0 0,0 0 1 0 0,0-1-1 0 0,0 1 1 0 0,0-1-1 0 0,0 1 1 0 0,0-1 169 0 0,12-6-418 0 0,47-22-775 0 0,45-29 1193 0 0,55-44 142 0 0,-51 31-8 0 0,-54 39 25 0 0,2 3-1 0 0,1 3 0 0 0,1 2 1 0 0,31-6-159 0 0,-82 28 2 0 0,-7 3 6 0 0,0 0 1 0 0,0-1 0 0 0,0 0-1 0 0,0 0 1 0 0,-1 0 0 0 0,1 0-1 0 0,0 0 1 0 0,0 0 0 0 0,0-1-9 0 0,-2 2 15 0 0,0-1 0 0 0,1 1 0 0 0,-1 0 0 0 0,0-1 0 0 0,1 1 0 0 0,-1 0 0 0 0,1 0 0 0 0,-1 0 0 0 0,0 0 0 0 0,1 0 1 0 0,-1 1-1 0 0,1-1-15 0 0,0 0 26 0 0,1 0 77 0 0,-3 0 162 0 0,0 0 73 0 0,-3 1 12 0 0,-23 11 520 0 0,0 0 0 0 0,0 2-870 0 0,-39 19 595 0 0,-12 3-574 0 0,2 4-1 0 0,-53 37-20 0 0,82-46 0 0 0,16-10 0 0 0,-1-1 0 0 0,-16 6 0 0 0,20-13 0 0 0,9-5-6 0 0,1 0 0 0 0,-16 11 6 0 0,28-15-8 0 0,0-1 0 0 0,0-1 0 0 0,-1 1 0 0 0,1-1-1 0 0,-1 0 1 0 0,-4 1 8 0 0,8-2 53 0 0,0 0 11 0 0,-3 5-40 0 0,4-5-168 0 0,1-1-74 0 0,0 0-20 0 0,1-1 1 0 0,7-6 65 0 0,0 1 0 0 0,0 0 1 0 0,1 1-1 0 0,0 0 0 0 0,0 1 0 0 0,2-1 172 0 0,1-1-100 0 0,0 0 0 0 0,0-1 0 0 0,3-3 100 0 0,11-9-142 0 0,13-4 142 0 0,-2-1-47 0 0,32-16 36 0 0,-23 14 11 0 0,-16 10 1 0 0,1 1-1 0 0,3 1 0 0 0,1-1 11 0 0,-1 1 52 0 0,14-2-63 0 0,20-9-3 0 0,21-3 3 0 0,-88 28 0 0 0,0-1 0 0 0,-1 1 0 0 0,1-1 0 0 0,0 1 0 0 0,0 0 0 0 0,-1-1 0 0 0,1 1 0 0 0,0 0 0 0 0,0 0 0 0 0,0 0 0 0 0,-1-1 0 0 0,1 1 0 0 0,0 0 0 0 0,0 0 0 0 0,0 0 0 0 0,0 0 0 0 0,-1 1 0 0 0,1-1 0 0 0,0 0 0 0 0,0 0 0 0 0,0 0 0 0 0,-1 1 0 0 0,2-1 0 0 0,1 1 0 0 0,8 1-66 0 0,-10-2 123 0 0,-1 0 0 0 0,0 0 0 0 0,0 0 0 0 0,1 0 0 0 0,-1 0 0 0 0,0 0-1 0 0,0 0 1 0 0,1 0 0 0 0,-1 0 0 0 0,0 0 0 0 0,0 0 0 0 0,1 0 0 0 0,-1 0-1 0 0,0 0 1 0 0,0 1 0 0 0,1-1 0 0 0,-1 0 0 0 0,0 0 0 0 0,0 0 0 0 0,1 0-1 0 0,-1 0 1 0 0,0 1 0 0 0,0-1 0 0 0,0 0 0 0 0,1 0 0 0 0,-1 0-1 0 0,0 0 1 0 0,0 1 0 0 0,0-1 0 0 0,0 0 0 0 0,0 0 0 0 0,1 1-57 0 0,-78 38 1118 0 0,23-14-970 0 0,1 2-1 0 0,-28 20-147 0 0,-94 74-119 0 0,148-101 119 0 0,-81 55 0 0 0,104-72 0 0 0,-12 5-13 0 0,15-7-54 0 0,1-1-8 0 0,-1 1 1 0 0,1-1-1 0 0,0 0 0 0 0,0 1 0 0 0,0-1 0 0 0,0 1 0 0 0,0-1 0 0 0,0 0 0 0 0,0 1 0 0 0,0-1 0 0 0,0 1 0 0 0,1-1 0 0 0,-1 0 0 0 0,0 1 0 0 0,0-1 0 0 0,0 0 1 0 0,0 1-1 0 0,0-1 0 0 0,1 0 0 0 0,-1 1 75 0 0,3-1-146 0 0,0-1 0 0 0,-1 0 0 0 0,1 0 1 0 0,0 0-1 0 0,-1 0 0 0 0,1 0 0 0 0,0-1 1 0 0,-1 1-1 0 0,0-1 0 0 0,1 0 0 0 0,0-1 146 0 0,16-9-426 0 0,24-10 161 0 0,-1-2 0 0 0,38-29 265 0 0,-26 16 19 0 0,8-1-19 0 0,171-81-1 0 0,-138 72 1 0 0,-66 31 0 0 0,-16 8 0 0 0,1 1 0 0 0,10-4 0 0 0,-2-1 0 0 0,-1 8 14 0 0,-19 3 71 0 0,-2 1 91 0 0,0 0 31 0 0,0 0 7 0 0,0 0 64 0 0,0 0 258 0 0,-19 5 1436 0 0,-30 14-542 0 0,-40 14-886 0 0,53-18-668 0 0,0 1 0 0 0,-10 8 124 0 0,-30 14-504 0 0,19-10 468 0 0,2 3 0 0 0,2 3 0 0 0,-13 11 36 0 0,-37 24-84 0 0,69-48 82 0 0,-91 56-60 0 0,119-74 62 0 0,3-2-2 0 0,0 1 1 0 0,1-1-1 0 0,0 1 1 0 0,-1 0 0 0 0,1 0-1 0 0,0 0 1 0 0,0 0-1 0 0,0 0 1 0 0,-1 1 1 0 0,2-2-69 0 0,1-1-26 0 0,0 0-8 0 0,1 1 43 0 0,-1 0 0 0 0,1-1 0 0 0,-1 1 0 0 0,1 0 0 0 0,-1-1 0 0 0,1 1 0 0 0,0 0-1 0 0,0-1 1 0 0,-1 1 0 0 0,1-1 0 0 0,0 1 0 0 0,0-1 0 0 0,0 1 0 0 0,-1-1 0 0 0,1 1 0 0 0,0-1-1 0 0,0 0 1 0 0,0 0 0 0 0,0 1 0 0 0,0-1 0 0 0,0 0 0 0 0,0 0 0 0 0,0 0 60 0 0,0-1-95 0 0,1 1 0 0 0,0-1-1 0 0,-1 0 1 0 0,1 0 0 0 0,-1 0 0 0 0,1 0 0 0 0,-1 0 0 0 0,1 0 0 0 0,-1 0 95 0 0,13-8-570 0 0,6 1 99 0 0,50-19-114 0 0,-33 10 442 0 0,-1 1 193 0 0,15-11-50 0 0,197-105 445 0 0,-180 97-342 0 0,-26 13-14 0 0,17-6-89 0 0,47-23 0 0 0,-62 28 12 0 0,31-10-12 0 0,-73 32 59 0 0,-2 1 6 0 0,0 0 17 0 0,0 0 68 0 0,0 0 18 0 0,0 0 0 0 0,0 0 40 0 0,0 0 167 0 0,0 0 69 0 0,0 0 17 0 0,-5 1-316 0 0,0 0 0 0 0,1 1 0 0 0,-1-1-1 0 0,0 1 1 0 0,1 0 0 0 0,0 0 0 0 0,-4 2-145 0 0,-11 6 202 0 0,-131 62-440 0 0,4 6 0 0 0,-40 35 238 0 0,47-30-172 0 0,68-45 172 0 0,69-35 1 0 0,2-3-1 0 0,-1 0 1 0 0,1 1-1 0 0,-1-1 1 0 0,1 1-1 0 0,-1-1 1 0 0,1 0-1 0 0,-1 1 1 0 0,1-1-1 0 0,-1 0 0 0 0,1 0 1 0 0,-1 0-1 0 0,0 1 1 0 0,1-1-1 0 0,-1 0 1 0 0,0 0-1 0 0,1 0 0 0 0,-1 0 1 0 0,1 0-1 0 0,-1 0 1 0 0,0 0-1 0 0,1 0 1 0 0,-1 0-1 0 0,0-1 0 0 0,0 1 25 0 0,1 0-106 0 0,0 0-51 0 0,0 0-11 0 0,0 1 104 0 0,1-1 0 0 0,-1 0-1 0 0,0 0 1 0 0,1 1 0 0 0,-1-1 0 0 0,1 0-1 0 0,-1 0 1 0 0,0 0 0 0 0,1 1-1 0 0,-1-1 1 0 0,1 0 0 0 0,-1 0 0 0 0,1 0-1 0 0,-1 0 1 0 0,1 0 0 0 0,-1 0-1 0 0,0 0 1 0 0,1 0 0 0 0,-1 0-1 0 0,1 0 1 0 0,-1-1 39 0 0,9-6-274 0 0,1 0 0 0 0,-1 0 0 0 0,1 1 0 0 0,0 0 0 0 0,9-3 274 0 0,-3 0-124 0 0,0 1 1 0 0,5-6 123 0 0,89-62-27 0 0,3 5 0 0 0,32-11 27 0 0,-112 65 0 0 0,10-6 0 0 0,0 2 0 0 0,6 0 0 0 0,-26 11 35 0 0,-19 8 70 0 0,1 0-1 0 0,0 0 1 0 0,0 0 0 0 0,0 0 0 0 0,1 1 0 0 0,-1 0-1 0 0,0 0 1 0 0,0 0 0 0 0,2 1-105 0 0,-12 0 126 0 0,1 1 0 0 0,0-1-1 0 0,-1 1 1 0 0,1 1 0 0 0,-1-1 0 0 0,1 1 0 0 0,0-1 0 0 0,0 1 0 0 0,0 1-126 0 0,-21 7 409 0 0,-89 30 429 0 0,82-28-824 0 0,-11 3-36 0 0,0 2-1 0 0,1 2 0 0 0,-23 14 23 0 0,26-8-6 0 0,8-5-27 0 0,-1-1 0 0 0,-8 1 33 0 0,-70 33-26 0 0,22-10-12 0 0,-33 8 38 0 0,45-18 0 0 0,35-14 0 0 0,38-17-1 0 0,-1-1 8 0 0,-16 0-41 0 0,20-1 15 0 0,0 0 0 0 0,0 0-1 0 0,0 0 1 0 0,0 0-1 0 0,0 0 1 0 0,0 0 0 0 0,0 0-1 0 0,0 0 1 0 0,0 0-1 0 0,0 0 1 0 0,-1 0 0 0 0,1 0-1 0 0,0 0 1 0 0,0 0-1 0 0,0 0 1 0 0,0 0 0 0 0,0 0-1 0 0,0 0 1 0 0,0 0 0 0 0,0 0-1 0 0,0 0 1 0 0,0 0-1 0 0,0 0 1 0 0,0-1 0 0 0,0 1-1 0 0,0 0 1 0 0,-1 0-1 0 0,1 0 1 0 0,0 0 0 0 0,0 0-1 0 0,0 0 1 0 0,0 0-1 0 0,0 0 1 0 0,0 0 0 0 0,0 0-1 0 0,0 0 1 0 0,0 0-1 0 0,0 0 1 0 0,0 0 0 0 0,0-1-1 0 0,0 1 1 0 0,0 0-1 0 0,0 0 1 0 0,0 0 0 0 0,0 0-1 0 0,0 0 1 0 0,0 0-1 0 0,0 0 1 0 0,0 0 0 0 0,0 0-1 0 0,0 0 1 0 0,0 0 0 0 0,0 0-1 0 0,0-1 1 0 0,0 1-1 0 0,0 0 20 0 0,5-6-358 0 0,6-5 93 0 0,15-9-181 0 0,0 1 0 0 0,2 2-1 0 0,7-4 447 0 0,32-20-164 0 0,17-23 106 0 0,-45 33 44 0 0,11-5 14 0 0,22-9-16 0 0,2 3 0 0 0,3 3 0 0 0,0 4 0 0 0,70-21 16 0 0,-130 50 0 0 0,-4 1 0 0 0,-1 2 0 0 0,1-1 0 0 0,8 0 0 0 0,-21 4 7 0 0,0 0-1 0 0,0 0 0 0 0,0 0 1 0 0,0 0-1 0 0,0 0 0 0 0,0 0 1 0 0,0 0-1 0 0,0 0 0 0 0,0 0 1 0 0,0 0-1 0 0,0 1 0 0 0,0-1 1 0 0,0 0-1 0 0,0 0 0 0 0,0 0 1 0 0,0 0-1 0 0,1 0 0 0 0,-1 0 1 0 0,0 0-1 0 0,0 0 0 0 0,0 0 1 0 0,0 0-1 0 0,0 0 0 0 0,0 0 1 0 0,0 0-1 0 0,0 0 0 0 0,0 0 1 0 0,0 1-1 0 0,0-1 1 0 0,0 0-1 0 0,0 0 0 0 0,0 0 1 0 0,0 0-1 0 0,0 0 0 0 0,0 0 1 0 0,0 0-1 0 0,1 0 0 0 0,-1 0 1 0 0,0 0-1 0 0,0 0 0 0 0,0 0-6 0 0,-13 8 224 0 0,-21 9 172 0 0,18-8-219 0 0,1 0-1 0 0,-7 5-176 0 0,-13 9 71 0 0,-42 21-9 0 0,-11 7-60 0 0,-39 31-2 0 0,108-69 0 0 0,-66 49 0 0 0,-56 28 0 0 0,115-76 20 0 0,-124 68 104 0 0,101-55 72 0 0,48-27-160 0 0,1 0-89 0 0,0 0-87 0 0,7-5-565 0 0,7-6 359 0 0,1 1-1 0 0,0 1 1 0 0,1 0 0 0 0,4-2 346 0 0,4-2-212 0 0,63-39-172 0 0,38-33 384 0 0,-25 16 0 0 0,-54 41 11 0 0,41-18-11 0 0,-34 19 49 0 0,225-99-215 0 0,-234 107 165 0 0,-16 6-45 0 0,-17 8 42 0 0,0 0 1 0 0,11-3 3 0 0,-10 6 10 0 0,-9 2 72 0 0,-3 0 124 0 0,0 0 40 0 0,0 0 1 0 0,0 0 51 0 0,0 0 207 0 0,-2 1-341 0 0,0-1 1 0 0,1 1-1 0 0,-1-1 1 0 0,0 1-1 0 0,1 0 0 0 0,-1-1 1 0 0,1 1-1 0 0,-1 0 0 0 0,0 1-164 0 0,-4 1 313 0 0,-31 12 308 0 0,-15 7-234 0 0,-229 137-618 0 0,229-123-366 0 0,-26 25 597 0 0,-34 23-716 0 0,75-56 324 0 0,-12 11 392 0 0,17-12-307 0 0,-33 20 307 0 0,35-25-44 0 0,1 1 0 0 0,-14 15 44 0 0,21-13-196 0 0,18-20 120 0 0,3-4-29 0 0,1-1-39 0 0,0 0-16 0 0,0 0-7 0 0,0 0-25 0 0,0 0-100 0 0,0 0-41 0 0,0 0-9 0 0,0 0 7 0 0,7 3-292 0 0,-6-3 613 0 0,-1 0-1 0 0,1 1 1 0 0,0-1 0 0 0,-1 0-1 0 0,1 0 1 0 0,-1 0 0 0 0,1 1 0 0 0,0-1-1 0 0,0 0 1 0 0,-1 0 0 0 0,1 0-1 0 0,0 0 1 0 0,-1 0 0 0 0,1 0 0 0 0,0 0 14 0 0,12-3-36 0 0,-1 0 0 0 0,1-1 0 0 0,-1 0 1 0 0,0-1-1 0 0,0-1 0 0 0,0 0 0 0 0,-1 0 1 0 0,1-1-1 0 0,-2 0 0 0 0,1-1 0 0 0,-1-1 1 0 0,0 1-1 0 0,-1-2 0 0 0,0 1 1 0 0,1-3 35 0 0,15-19 109 0 0,-2-2 1 0 0,-1-1 0 0 0,-1-1-1 0 0,-2-1 1 0 0,-2 0 0 0 0,-1-1 0 0 0,10-37-110 0 0,-22 62 59 0 0,29-96 200 0 0,-28 88 111 0 0,-2 0 1 0 0,0 0 0 0 0,-1 0 0 0 0,0-12-371 0 0,-2 31 294 0 0,0 1-238 0 0,0-1 0 0 0,0 1 0 0 0,0 0 0 0 0,0 0-1 0 0,0-1 1 0 0,0 1 0 0 0,0 0 0 0 0,0-1 0 0 0,0 1-1 0 0,0 0 1 0 0,0-1 0 0 0,0 1 0 0 0,0 0-1 0 0,0-1 1 0 0,0 1 0 0 0,0 0 0 0 0,-1 0 0 0 0,1-1-1 0 0,0 1 1 0 0,0 0 0 0 0,0-1 0 0 0,0 1-1 0 0,0 0 1 0 0,-1 0 0 0 0,1-1 0 0 0,0 1 0 0 0,0 0-1 0 0,-1 0 1 0 0,1 0 0 0 0,0-1 0 0 0,0 1-1 0 0,-1 0 1 0 0,1 0 0 0 0,0 0 0 0 0,0 0 0 0 0,-1 0-1 0 0,1-1-55 0 0,-2 5-121 0 0,0 0 0 0 0,0-1-1 0 0,1 1 1 0 0,-1 0-1 0 0,1 0 1 0 0,0-1 0 0 0,0 1-1 0 0,0 0 1 0 0,1 0 0 0 0,-1 0-1 0 0,1 0 1 0 0,0 2 121 0 0,-3 20-680 0 0,1-9 259 0 0,1 0 0 0 0,0 0-1 0 0,1 0 1 0 0,2 15 421 0 0,0 19-656 0 0,0-14 348 0 0,1-1 0 0 0,1 1 0 0 0,2 0 0 0 0,10 31 308 0 0,-12-54-51 0 0,0-1 0 0 0,0 0-1 0 0,1 0 1 0 0,1 0 0 0 0,0-1-1 0 0,0 0 1 0 0,1 0 0 0 0,8 10 51 0 0,-7-9-3 0 0,2 7 16 0 0,-9-19 57 0 0,-1-1 74 0 0,0 0 16 0 0,0 0 0 0 0,0 0 0 0 0,0 0 0 0 0,0 0 0 0 0,0 0 0 0 0,0 0 33 0 0,0 0 140 0 0,0 0 62 0 0,0 0 12 0 0,0 0 23 0 0,0 0 95 0 0,0 0 41 0 0,-11-11 6 0 0,1-1 0 0 0,1 0 0 0 0,0-1 1 0 0,0 0-1 0 0,-4-11-572 0 0,-9-22-450 0 0,-1-6 450 0 0,14 30 38 0 0,-54-131-217 0 0,49 125 307 0 0,0 1 0 0 0,-2 0 0 0 0,-7-7-128 0 0,16 24 126 0 0,5 6 78 0 0,-1 1 1 0 0,1-1-1 0 0,-1 1 1 0 0,1 0 0 0 0,-1 0-1 0 0,0 0 1 0 0,-2-1-205 0 0,4 3-68 0 0,1 1-71 0 0,0 0-21 0 0,0 0-7 0 0,0 0-27 0 0,0 12-469 0 0,0 14 99 0 0,1 35-455 0 0,3-24 460 0 0,1 1 0 0 0,2-1 0 0 0,7 20 559 0 0,-7-39-163 0 0,0-1-1 0 0,5 10 164 0 0,7 14-171 0 0,-8-14-5 0 0,9 14 176 0 0,-18-37-1 0 0,0 1 1 0 0,0-1 0 0 0,1 0 0 0 0,0 0 0 0 0,0-1-1 0 0,0 2 1 0 0,5 7 12 0 0,-8-11 42 0 0,0-1 18 0 0,0 0 30 0 0,0 0 4 0 0,0 0-2 0 0,0 0 45 0 0,0 0 189 0 0,0 0 81 0 0,0 0 18 0 0,0 0 10 0 0,0 0 29 0 0,0-2 17 0 0,-1-2-366 0 0,1 0-1 0 0,-2-1 0 0 0,1 1 0 0 0,0 0 0 0 0,-1 0 1 0 0,0 0-1 0 0,0 0 0 0 0,0 0 0 0 0,-2-2-126 0 0,-9-21 111 0 0,-63-156-462 0 0,42 111 351 0 0,17 47-3 0 0,5 9 60 0 0,9 10-35 0 0,1 4 26 0 0,-4 0-52 0 0,4 1-78 0 0,2 1-21 0 0,0 0 26 0 0,0 0 11 0 0,0 0-8 0 0,0 0-44 0 0,0 0-11 0 0,0 0-6 0 0,0 12-262 0 0,1 20-99 0 0,1 0-1 0 0,1-1 1 0 0,2 0-1 0 0,1 0 0 0 0,8 24 497 0 0,-10-40-91 0 0,-4-13 214 0 0,0 0-1 0 0,1 0 0 0 0,-1 0 0 0 0,1 0 0 0 0,0 0 1 0 0,-1 0-1 0 0,1 0 0 0 0,0 0 0 0 0,0 0 1 0 0,0 0-1 0 0,0-1 0 0 0,0 1 0 0 0,1 0 0 0 0,0 0-122 0 0,-1-1 268 0 0,-1-1-4 0 0,0 0-17 0 0,0 0-72 0 0,-4-14 107 0 0,-1-11-302 0 0,1 0-1 0 0,2 0 1 0 0,1-1 20 0 0,-1-4-108 0 0,-1-3-100 0 0,-2-45 20 0 0,5 77 245 0 0,0 1-9 0 0,0 0-136 0 0,0 0-20 0 0,0 0-33 0 0,0 0-158 0 0,0 0-70 0 0,9 8-418 0 0,-4-2 593 0 0,0 0-1 0 0,-1 0 0 0 0,0 1 0 0 0,0-1 1 0 0,0 1-1 0 0,-1 0 0 0 0,0 0 0 0 0,0 0 1 0 0,-1 1-1 0 0,0-1 0 0 0,0 0 0 0 0,0 1 1 0 0,-1 1 194 0 0,1-1-47 0 0,0 1-1 0 0,1-1 1 0 0,1 0 0 0 0,-1 0 0 0 0,1 1 47 0 0,0-2-28 0 0,-1 0 0 0 0,1 1 0 0 0,-2 0 0 0 0,1-1 0 0 0,-1 5 28 0 0,2 1 0 0 0,4 8-32 0 0,-7-19-130 0 0,-1-2-36 0 0,5 9-295 0 0,-5-9 651 0 0,0 1 0 0 0,0-1-1 0 0,0 1 1 0 0,1-1-1 0 0,-1 1 1 0 0,0-1 0 0 0,0 1-1 0 0,0-1 1 0 0,1 0-1 0 0,-1 1 1 0 0,0-1-1 0 0,0 1 1 0 0,1-1 0 0 0,-1 0-1 0 0,0 1 1 0 0,1-1-1 0 0,-1 0 1 0 0,0 1 0 0 0,1-1-1 0 0,-1 0 1 0 0,1 1-158 0 0,2-6 177 0 0,-1 0 0 0 0,0 0 1 0 0,1 0-1 0 0,-2-1 0 0 0,1 1 0 0 0,-1 0 0 0 0,0-1 1 0 0,0 1-1 0 0,0-6-177 0 0,2-52 773 0 0,-3 60-767 0 0,0-187 336 0 0,-5 92-118 0 0,5 96-368 0 0,0 2-22 0 0,0 0 6 0 0,0 0-20 0 0,0 0-82 0 0,0 0-33 0 0,0 0-8 0 0,0 0-37 0 0,0 0-152 0 0,2 3-69 0 0,10 18-458 0 0,0 1 0 0 0,7 20 1019 0 0,-1 2-215 0 0,6 6 215 0 0,-7-15-61 0 0,-1 1 1 0 0,2 12 60 0 0,-12-32-37 0 0,1-1 1 0 0,7 13 36 0 0,-6-12-36 0 0,0 0 1 0 0,3 11 35 0 0,-11-23-1 0 0,1 1 3 0 0,9 9-19 0 0,-8-13-58 0 0,-2-1 6 0 0,0 0 5 0 0,0 0 29 0 0,0 0 114 0 0,0 0 11 0 0,0 0 38 0 0,0 0 195 0 0,0 0 86 0 0,0 0 21 0 0,0 0-13 0 0,0 0-62 0 0,0 0-32 0 0,0 0-3 0 0,1-1 8 0 0,0-1-207 0 0,0-1-1 0 0,0 0 0 0 0,0 1 1 0 0,0-1-1 0 0,0 0 0 0 0,-1 0 0 0 0,1 0 1 0 0,-1 1-1 0 0,0-1 0 0 0,0 0 0 0 0,0 0 1 0 0,0 0-1 0 0,0 0 0 0 0,-1-1-120 0 0,-1-9 340 0 0,-2 0-1 0 0,-2-9-339 0 0,-2-9 157 0 0,-23-75-29 0 0,14 39-128 0 0,15 54 0 0 0,2 10-2 0 0,0 0 1 0 0,-1 0-1 0 0,1 0 0 0 0,-1 0 0 0 0,0 0 0 0 0,0 0 1 0 0,0 0-1 0 0,-1-2 2 0 0,2 4-70 0 0,0 1 2 0 0,0 0 4 0 0,0 0-10 0 0,0 0-46 0 0,0 1-1860 0 0,3 62-45 0 0,-2-53 1920 0 0,0 0 1 0 0,0 0 0 0 0,-1 1 0 0 0,-2 8 104 0 0,1 16-143 0 0,-2 93-25 0 0,3-124 168 0 0,-2 10-32 0 0,-2 4-8 0 0,3-15 41 0 0,-6 12 22 0 0,6-13 94 0 0,1-2 14 0 0,0 0-3 0 0,0 0 16 0 0,0 0 65 0 0,0 0 23 0 0,0 0 7 0 0,0 0 2 0 0,0 0 6 0 0,0 0 0 0 0,-3 2 208 0 0,3-1-443 0 0,0-1 1 0 0,-1 0-1 0 0,1 1 0 0 0,0-1 0 0 0,0 0 0 0 0,0 0 0 0 0,-1 1 0 0 0,1-1 1 0 0,0 0-1 0 0,0 1 0 0 0,-1-1 0 0 0,1 0 0 0 0,0 0 0 0 0,-1 0 0 0 0,1 1 1 0 0,0-1-1 0 0,-1 0 0 0 0,1 0 0 0 0,0 0 0 0 0,-1 0 0 0 0,1 0 0 0 0,0 0 0 0 0,-1 0 1 0 0,1 0-1 0 0,0 1 0 0 0,-1-1 0 0 0,1 0 0 0 0,-1 0 0 0 0,1-1 0 0 0,0 1 1 0 0,-1 0-1 0 0,1 0 0 0 0,0 0 0 0 0,-1 0 0 0 0,1 0 0 0 0,0 0 0 0 0,-1 0-12 0 0,-2-4 47 0 0,0 0-1 0 0,0 0 0 0 0,0-1 0 0 0,0 1 0 0 0,1 0 0 0 0,0-1 0 0 0,0 0 1 0 0,0 1-1 0 0,0-1 0 0 0,1 0 0 0 0,-1 0 0 0 0,2 0 0 0 0,-2-3-46 0 0,0-12-181 0 0,1-1-1 0 0,1-17 182 0 0,0 18-241 0 0,1 3-2 0 0,0 0-1 0 0,0 0 0 0 0,2 0 1 0 0,4-15 243 0 0,3-10-243 0 0,-4 17 94 0 0,1 0 0 0 0,1-2 149 0 0,2 1-5 0 0,0-2 226 0 0,10-17-221 0 0,-18 43 19 0 0,-2 1-17 0 0,0 1 0 0 0,1-1 0 0 0,-1 1 0 0 0,0-1 0 0 0,1 1 0 0 0,-1-1-1 0 0,0 1 1 0 0,0-1 0 0 0,1 1 0 0 0,-1-1 0 0 0,0 0 0 0 0,0 1 0 0 0,0-1 0 0 0,0 1-1 0 0,0-1 1 0 0,0 0 0 0 0,0 1 0 0 0,0-1 0 0 0,0 1 0 0 0,0-1-2 0 0,0-1-69 0 0,0 2 1 0 0,0 0-7 0 0,0 0-42 0 0,0 0-13 0 0,1 1 94 0 0,1-1 0 0 0,0 0 0 0 0,-1 1 0 0 0,1-1 0 0 0,-1 1-1 0 0,1-1 1 0 0,-1 1 0 0 0,1 0 0 0 0,-1 0 0 0 0,1-1 0 0 0,-1 1 0 0 0,0 0-1 0 0,0 0 1 0 0,1 1 0 0 0,-1-1 0 0 0,0 0 0 0 0,0 0 0 0 0,0 0 0 0 0,0 1 0 0 0,0-1-1 0 0,0 2 37 0 0,2 2-115 0 0,0 0-1 0 0,0 0 0 0 0,-1 1 1 0 0,0 0-1 0 0,1 1 116 0 0,-1 0-47 0 0,0 0 0 0 0,0 1 0 0 0,-1-1 1 0 0,0 0-1 0 0,0 0 0 0 0,-1 1 0 0 0,0-1 0 0 0,0 0 1 0 0,-1 7 46 0 0,-3 15-147 0 0,2-8-140 0 0,-1 0 0 0 0,-1-1 0 0 0,-1 1-1 0 0,-1-1 1 0 0,-2 6 287 0 0,3-15-75 0 0,1 1 2 0 0,-1 0 0 0 0,-1 0 0 0 0,0-1 0 0 0,-1 1 0 0 0,0-1 1 0 0,0 0-1 0 0,-8 7 73 0 0,5-8 276 0 0,-1 0 1 0 0,0-1-1 0 0,0 0 0 0 0,-2 0-276 0 0,8-6 270 0 0,1-1 0 0 0,-1 1-1 0 0,0-1 1 0 0,0 0 0 0 0,0 0-1 0 0,0 0 1 0 0,0-1-1 0 0,0 0 1 0 0,-1 0 0 0 0,1 0-1 0 0,-1 0 1 0 0,1-1-270 0 0,2 0 83 0 0,1-1 1 0 0,-1 1-1 0 0,0-1 1 0 0,0 1 0 0 0,1-1-1 0 0,-1 0 1 0 0,1 0-1 0 0,-1 0 1 0 0,1 0-1 0 0,-1 0 1 0 0,1-1-1 0 0,-1 1 1 0 0,1-1-1 0 0,0 0 1 0 0,0 1-1 0 0,0-1 1 0 0,0 0 0 0 0,0 0-1 0 0,0-1 1 0 0,1 1-1 0 0,-1 0 1 0 0,1 0-1 0 0,-1-1 1 0 0,1 1-1 0 0,0-1 1 0 0,0 1-1 0 0,0-1 1 0 0,0 0 0 0 0,1 1-1 0 0,-1-1 1 0 0,1 0-1 0 0,-1-2-83 0 0,0-5-140 0 0,0 0 0 0 0,0-1 1 0 0,1 1-1 0 0,0 0 0 0 0,1-1 0 0 0,1 1 0 0 0,-1 0 0 0 0,1-1 0 0 0,1 1 0 0 0,1-1 140 0 0,14-48-805 0 0,-12 47 672 0 0,-1 1 0 0 0,2-1 0 0 0,-1 1 0 0 0,2 1 0 0 0,-1 0 0 0 0,1 0 0 0 0,1 0 0 0 0,7-6 133 0 0,-13 13-49 0 0,1 0 0 0 0,0 0 1 0 0,0 0-1 0 0,1 1 0 0 0,-1-1 0 0 0,0 1 0 0 0,1 0 1 0 0,-1 0-1 0 0,1 0 0 0 0,0 1 0 0 0,0 0 0 0 0,-1 0 1 0 0,1 0-1 0 0,0 0 0 0 0,0 1 0 0 0,0 0 0 0 0,0 0 1 0 0,0 0-1 0 0,0 1 0 0 0,0 0 0 0 0,0-1 0 0 0,0 2 1 0 0,3 0 48 0 0,-1 1-147 0 0,1 0 1 0 0,-1 1-1 0 0,-1 0 1 0 0,1 0 0 0 0,-1 0-1 0 0,1 1 1 0 0,-1 0 0 0 0,0 0-1 0 0,-1 0 1 0 0,1 1 0 0 0,-1 0-1 0 0,0 0 1 0 0,-1 1 0 0 0,0-1-1 0 0,0 1 1 0 0,0 0 0 0 0,-1 0-1 0 0,1 0 1 0 0,-2 0-1 0 0,1 1 1 0 0,-1-1 0 0 0,0 1-1 0 0,-1-1 1 0 0,0 1 0 0 0,0 0-1 0 0,-1 0 147 0 0,0 1-60 0 0,-1 1 0 0 0,0 0 0 0 0,0-1 0 0 0,-1 1 0 0 0,-2 3 60 0 0,1-1 93 0 0,2-10-41 0 0,1 0-1 0 0,-1 0 1 0 0,1 0 0 0 0,-1 0-1 0 0,0 0 1 0 0,0 1-1 0 0,0-1 1 0 0,0-1 0 0 0,0 1-1 0 0,0 0 1 0 0,-1 0 0 0 0,1 0-1 0 0,-1 0-51 0 0,1-1 182 0 0,0 0-1 0 0,0 0 0 0 0,0 0 0 0 0,0 0 0 0 0,0 0 1 0 0,0-1-1 0 0,0 1 0 0 0,0 0 0 0 0,0 0 0 0 0,0-1 1 0 0,0 1-1 0 0,0-1 0 0 0,0 1 0 0 0,-1-1 0 0 0,1 0 1 0 0,0 1-1 0 0,0-1 0 0 0,-1 0 0 0 0,1 0 0 0 0,0 0 1 0 0,0 0-1 0 0,-1 0 0 0 0,1 0 0 0 0,-1 0-181 0 0,1 0-33 0 0,-2 0 91 0 0,0 0 1 0 0,0-1-1 0 0,0 1 0 0 0,0-1 0 0 0,0 1 1 0 0,0-1-1 0 0,0 0 0 0 0,0 0 0 0 0,0-1 1 0 0,1 1-1 0 0,-1-1 0 0 0,1 1 0 0 0,-1-1 0 0 0,1 0 1 0 0,-1 0-1 0 0,1 0 0 0 0,0 0 0 0 0,0 0 1 0 0,0 0-1 0 0,0-1 0 0 0,0 1 0 0 0,1 0 1 0 0,-1-1-59 0 0,-5-9-185 0 0,1 0 1 0 0,1-1-1 0 0,0 1 1 0 0,-3-12 184 0 0,-9-20-882 0 0,13 37 689 0 0,1-1 0 0 0,0 0 0 0 0,0 0 0 0 0,1 0 0 0 0,0 0-1 0 0,-1-8 194 0 0,1-8-190 0 0,1 0-1 0 0,1 0 191 0 0,0 20-26 0 0,0 3-70 0 0,0 1 0 0 0,0 0-27 0 0,0 0-113 0 0,0 0-55 0 0,0 0-11 0 0,1 0 247 0 0,0 1 1 0 0,0-1 0 0 0,0 1-1 0 0,0-1 1 0 0,0 1 0 0 0,-1-1 0 0 0,1 1-1 0 0,0 0 1 0 0,0-1 0 0 0,-1 1-1 0 0,1 0 1 0 0,0 0 0 0 0,-1-1 0 0 0,1 1-1 0 0,-1 0 1 0 0,1 0 0 0 0,-1 0-1 0 0,1 0 1 0 0,-1 0 0 0 0,0 0 0 0 0,1 0 54 0 0,3 19-650 0 0,-4-20 648 0 0,2 11-198 0 0,0-1 1 0 0,-1 1 0 0 0,-1-1 0 0 0,0 1-1 0 0,0-1 1 0 0,-1 1 0 0 0,0 0 0 0 0,-1-1-1 0 0,0 2 200 0 0,-2 2-195 0 0,0 0 0 0 0,2 0 0 0 0,-1 3 195 0 0,3-10-77 0 0,-9 18-63 0 0,8-22 185 0 0,-1 1-1 0 0,1-1 1 0 0,0 0-1 0 0,0 1 0 0 0,-1 3-44 0 0,1 2 106 0 0,1-7-69 0 0,0-1 0 0 0,0 1 0 0 0,0-1 0 0 0,0 1-1 0 0,0-1 1 0 0,0 1 0 0 0,-1-1 0 0 0,1 1 0 0 0,-1-1 0 0 0,1 1 0 0 0,-1-1 0 0 0,0 0-1 0 0,1 1 1 0 0,-1-1 0 0 0,0 0 0 0 0,0 0 0 0 0,0 1 0 0 0,0-1 0 0 0,0 0 0 0 0,0 0-1 0 0,-1 1-36 0 0,-3 1 312 0 0,0 1 0 0 0,0-1 0 0 0,1 1 0 0 0,0 1 0 0 0,0-1 0 0 0,0 1 0 0 0,0-1 0 0 0,0 1 0 0 0,-1 3-312 0 0,4-6 15 0 0,0-1 0 0 0,-1 1 1 0 0,1-1-1 0 0,-1 1 0 0 0,0-1 0 0 0,1 0 0 0 0,-1 0 0 0 0,0 0 0 0 0,0 0 0 0 0,0 0 0 0 0,0 0 0 0 0,0 0 0 0 0,-2 0-15 0 0,-6 4 26 0 0,-28 13 51 0 0,32-14-2 0 0,5-4-73 0 0,1 1 1 0 0,-1-1-1 0 0,0 1 0 0 0,1-1 0 0 0,-1 0 1 0 0,1 1-1 0 0,-1-1 0 0 0,0 0 1 0 0,0 0-1 0 0,1 0 0 0 0,-1 0 0 0 0,0 1 1 0 0,1-1-1 0 0,-1 0 0 0 0,0 0 0 0 0,1 0 1 0 0,-1 0-1 0 0,0 0-2 0 0,0 0-72 0 0,1 0-9 0 0,0 0 25 0 0,0 0 101 0 0,0 0 47 0 0,0 0 11 0 0,0 0 5 0 0,0 0 17 0 0,0 0 10 0 0,0 0 1 0 0,0-1-116 0 0,0 1 1 0 0,0 0-1 0 0,-1 0 1 0 0,1 0-1 0 0,0 0 1 0 0,0-1-1 0 0,-1 1 1 0 0,1 0-1 0 0,0 0 1 0 0,0-1-1 0 0,0 1 1 0 0,0 0 0 0 0,-1 0-1 0 0,1-1 1 0 0,0 1-1 0 0,0 0 1 0 0,0 0-1 0 0,0-1 1 0 0,0 1-1 0 0,0 0 1 0 0,0-1-1 0 0,0 1 1 0 0,0 0-1 0 0,0 0 1 0 0,0-1-1 0 0,0 1 1 0 0,0 0 0 0 0,0-1-1 0 0,0 1 1 0 0,0 0-21 0 0,3-3-12 0 0,0 0 1 0 0,0 0 0 0 0,-1 0 0 0 0,1-1 0 0 0,-1 1 0 0 0,0 0 0 0 0,0-1 0 0 0,0 0 0 0 0,0-1 11 0 0,14-38-426 0 0,-3 4 348 0 0,-3 16 119 0 0,1 2 1 0 0,1-1 0 0 0,0 2-1 0 0,2 0 1 0 0,0 0 0 0 0,2 1 0 0 0,15-15-42 0 0,-19 24 57 0 0,0 1 0 0 0,1 0 1 0 0,0 1-1 0 0,0 0 0 0 0,0 1 1 0 0,12-4-58 0 0,-11 6 21 0 0,0 0 0 0 0,0 1 0 0 0,0 1 0 0 0,0 0 0 0 0,1 1 0 0 0,0 0 1 0 0,10 1-22 0 0,-1 1 31 0 0,0 1 0 0 0,-1 2 0 0 0,1 0 0 0 0,9 3-31 0 0,-25-3-55 0 0,1-1 1 0 0,-1 1 0 0 0,0 0 0 0 0,0 1 0 0 0,0 0 0 0 0,-1 0 0 0 0,1 0 0 0 0,-1 1 0 0 0,0 1 0 0 0,-1-1 0 0 0,1 1-1 0 0,-1 0 1 0 0,0 0 0 0 0,2 3 54 0 0,-1 1-99 0 0,1 1 0 0 0,-1-1 0 0 0,-1 1-1 0 0,0 1 1 0 0,0-1 0 0 0,-1 1-1 0 0,-1 0 1 0 0,0 0 0 0 0,0 4 99 0 0,-1-4-271 0 0,0 0-1 0 0,-1 0 1 0 0,0 0-1 0 0,-1 11 272 0 0,-1-19-9 0 0,0-1 0 0 0,0 0 0 0 0,-1 0 0 0 0,1 1 0 0 0,-1-1 0 0 0,0 0 0 0 0,0 0 0 0 0,0 0 1 0 0,0 1-1 0 0,-1-1 0 0 0,1 0 0 0 0,-1-1 0 0 0,0 1 0 0 0,0 0 0 0 0,0 0 0 0 0,0-1 0 0 0,0 1 0 0 0,-1-1 0 0 0,-1 2 9 0 0,-1 0 280 0 0,0-1 0 0 0,0 0 0 0 0,0 0 0 0 0,-1 0 0 0 0,1 0 1 0 0,-1-1-1 0 0,0 0 0 0 0,0 0 0 0 0,0 0 0 0 0,0-1 0 0 0,0 0 0 0 0,0 0 0 0 0,-3 0-280 0 0,-3-1 337 0 0,0 0 0 0 0,1-1 0 0 0,-1 0 0 0 0,1-1 0 0 0,0 0-1 0 0,-10-4-336 0 0,12 3 63 0 0,0-1 0 0 0,0 0-1 0 0,0-1 1 0 0,0 1-1 0 0,1-2 1 0 0,0 1 0 0 0,0-1-1 0 0,0 0 1 0 0,1-1-1 0 0,-4-4-62 0 0,-12-15-98 0 0,1 0-1 0 0,-6-12 99 0 0,18 24-80 0 0,5 7 2 0 0,-1-1 277 0 0,0 0-1 0 0,0-1 1 0 0,-1-4-199 0 0,6 11 55 0 0,0 0 0 0 0,0-1 0 0 0,0 1-1 0 0,0 0 1 0 0,1-1 0 0 0,-1 1 0 0 0,1 0 0 0 0,-1-1 0 0 0,1 1-1 0 0,0-1 1 0 0,0 1 0 0 0,0-1 0 0 0,0 1 0 0 0,1-1 0 0 0,-1 1-1 0 0,1-2-54 0 0,4-4-750 0 0,7-4-320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727E4-C4D9-438B-8341-48CFC1C27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0231-2D10-4E98-8B7B-FBB720491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BCC19-F2B6-458E-A0D6-1D5A2526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B517-3FA7-4530-AAD5-E4CAB0E0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02E8-D951-4A33-AB8F-CA6379DA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04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E0A84-5766-4001-931D-CC29E762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1CA55-335F-41AC-A03C-140FA5E57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57481-7CD2-439A-BF15-889F40FF8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3991B-F765-4F4D-B2EE-3D584F93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10676-1456-4AF1-B10A-7148D5822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263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46D65-5AA8-4EF3-B03B-295151684E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E8BB62-80AD-4C14-832E-3A0D81B79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BDD4D-60A9-4F77-8FF1-1DEEFF0F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11ED2-C1C2-4D8A-AAD1-E89A8E3BA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C135-BE7A-44B3-BBBC-9C3169B8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471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0C1C-75D2-4EDC-B6CD-4984E727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3D09E-84AF-436E-816E-C71BFEB9E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6DE3-C575-453B-85CE-40BB820B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E3257-261F-47E5-B4D7-F76BD8D00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4C8EB-041D-4E8F-A924-C6241184E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65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81B8-7C0D-41B4-96B9-0E7F686C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CA36-8EAC-41F9-B7E6-E24DDF788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46BD2-D8BD-44F8-A20D-41EC8028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63AE1-2B2D-45EE-B9AE-D07A99B6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1DE74-56C9-46D6-9CD3-147F998F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94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4D639-E5DC-4250-AC9F-081290F8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34019-CC92-4956-8AA4-6FD3D31296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2434E-AAB9-4E0F-9212-2AA8A2BCE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5FD4A-C95F-453D-B098-F93469F4E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E08545-0797-438E-A607-E155739C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CA8A0-231B-41A0-9475-9F305216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2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C6A6C-F004-4B74-B854-9DEA7BC93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EE3C8-CDAD-4E3F-AAED-2B1E74132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19737-38E5-4D28-B97C-BF8104ADC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64FB64-6ACD-413E-8A99-EF528FB4A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495ED6-BD5E-41A4-8266-95599A09C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CC4CF5-EDA7-431B-B2CE-870877D87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D596E-AD5E-455D-AD15-FBE0C781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B5D874-1587-4D23-A752-CFB80AB62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40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B5B-254E-4292-8267-8F81552CF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9FC76A-B371-4A2A-97D1-97FCBB6E5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7E6FC-D808-45DB-84C4-72ECFE48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F124B-7BA8-4BCE-9BE6-159D6E20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7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C16BF1-0DD8-45E6-89AE-D1A4789D9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21A3D-45E2-491A-8E25-576018F9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B76B3-3EB0-4105-8F48-E9D52697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8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FB45-B456-4E12-80AB-BFD51620A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80461-5B27-4052-8AB2-0B8CA10FA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C1B6D-4EDD-4570-B018-EFC36872C0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97BA0-743C-4973-842E-F9EEE533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5A9CF-C160-49E1-AF1B-88F104A2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42F98-73D8-4CDD-9AE3-98CA9AE92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55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DFF0-BC3A-4C67-9253-FE33DF652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058F2-8A2E-444E-9A0D-D4F2951D0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A46C23-D3BA-470B-B559-B47CB28179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991A15-DDB4-462A-A3DA-63C638F50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70113-DF41-4E60-8018-24455422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9DA022-8F4B-4BE2-844E-C5781F96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3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AB1888-24B9-463A-99DD-D9B890768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357FE-1EAF-43AA-B5C1-8A44265584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FC82-D8BC-4342-910E-0D83F5094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AAB70-DB93-4F3C-B372-17CFB2F3628E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F258-1323-4A5E-BED1-26D21716F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0F8C4-2EE8-4CB6-A66A-A282E16A6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8A5C1-8AF4-4C50-9DB5-1EA20994A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6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963F7-DB35-4CC7-9685-108A60CAFF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Importance of Algorithm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C9C6F5-4A59-4785-85E6-ECFCA85E8E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Prof. Joarder Ph.D.</a:t>
            </a:r>
          </a:p>
          <a:p>
            <a:r>
              <a:rPr lang="en-US" dirty="0"/>
              <a:t>Institute of Information Technology</a:t>
            </a:r>
          </a:p>
          <a:p>
            <a:r>
              <a:rPr lang="en-US" dirty="0"/>
              <a:t>University of Dhaka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5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46E0F-85B3-4575-9FD7-F67F0BA84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42"/>
            <a:ext cx="12192000" cy="652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0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98C409-8295-412F-BE42-4488F01C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611"/>
            <a:ext cx="12192000" cy="63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2CB355-3E49-481C-929B-DAD5F14C91C3}"/>
              </a:ext>
            </a:extLst>
          </p:cNvPr>
          <p:cNvSpPr txBox="1"/>
          <p:nvPr/>
        </p:nvSpPr>
        <p:spPr>
          <a:xfrm>
            <a:off x="1212112" y="861237"/>
            <a:ext cx="4741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Example-Finding the key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CCD9CD-E252-4A4D-AD70-B6FC820F0040}"/>
              </a:ext>
            </a:extLst>
          </p:cNvPr>
          <p:cNvSpPr txBox="1"/>
          <p:nvPr/>
        </p:nvSpPr>
        <p:spPr>
          <a:xfrm>
            <a:off x="1339702" y="2105247"/>
            <a:ext cx="2272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100 integers,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4DF4F-FED2-4E0F-A51E-47496FE849A4}"/>
              </a:ext>
            </a:extLst>
          </p:cNvPr>
          <p:cNvSpPr txBox="1"/>
          <p:nvPr/>
        </p:nvSpPr>
        <p:spPr>
          <a:xfrm>
            <a:off x="1467293" y="3062177"/>
            <a:ext cx="42027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Search:  100 comparisons</a:t>
            </a:r>
          </a:p>
          <a:p>
            <a:endParaRPr lang="en-US" sz="2400" dirty="0"/>
          </a:p>
          <a:p>
            <a:r>
              <a:rPr lang="en-US" sz="2400" dirty="0"/>
              <a:t>Binary Search:  7comparisons</a:t>
            </a:r>
          </a:p>
        </p:txBody>
      </p:sp>
    </p:spTree>
    <p:extLst>
      <p:ext uri="{BB962C8B-B14F-4D97-AF65-F5344CB8AC3E}">
        <p14:creationId xmlns:p14="http://schemas.microsoft.com/office/powerpoint/2010/main" val="26255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80662-206E-4029-AFBC-5A7C82A3780E}"/>
              </a:ext>
            </a:extLst>
          </p:cNvPr>
          <p:cNvSpPr txBox="1"/>
          <p:nvPr/>
        </p:nvSpPr>
        <p:spPr>
          <a:xfrm>
            <a:off x="1073888" y="1073888"/>
            <a:ext cx="5308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Importance of Growth Rate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1D3BBD-B645-4FB9-991C-38B52C9E1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013363"/>
              </p:ext>
            </p:extLst>
          </p:nvPr>
        </p:nvGraphicFramePr>
        <p:xfrm>
          <a:off x="1394047" y="2112531"/>
          <a:ext cx="8128000" cy="42976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8814729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17277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Linear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Binary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628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100 items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100 comparisons(100 </a:t>
                      </a:r>
                      <a:r>
                        <a:rPr lang="en-US" sz="2400" dirty="0" err="1"/>
                        <a:t>ms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100 items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7 comparisons(7 </a:t>
                      </a:r>
                      <a:r>
                        <a:rPr lang="en-US" sz="2400" dirty="0" err="1"/>
                        <a:t>ms</a:t>
                      </a:r>
                      <a:r>
                        <a:rPr lang="en-US" sz="2400" dirty="0"/>
                        <a:t>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047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 billion items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1billion comparisons(11 days)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 billion items</a:t>
                      </a:r>
                    </a:p>
                    <a:p>
                      <a:endParaRPr lang="en-US" sz="2400" dirty="0"/>
                    </a:p>
                    <a:p>
                      <a:endParaRPr lang="en-US" sz="2400" dirty="0"/>
                    </a:p>
                    <a:p>
                      <a:r>
                        <a:rPr lang="en-US" sz="2400" dirty="0"/>
                        <a:t>30 comparisons(30 </a:t>
                      </a:r>
                      <a:r>
                        <a:rPr lang="en-US" sz="2400" dirty="0" err="1"/>
                        <a:t>ms</a:t>
                      </a:r>
                      <a:r>
                        <a:rPr lang="en-US" sz="2400" dirty="0"/>
                        <a:t>)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812947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F161EF3-4EB9-48CD-BA11-204ABA29D6E9}"/>
              </a:ext>
            </a:extLst>
          </p:cNvPr>
          <p:cNvCxnSpPr/>
          <p:nvPr/>
        </p:nvCxnSpPr>
        <p:spPr>
          <a:xfrm>
            <a:off x="2360428" y="3019647"/>
            <a:ext cx="0" cy="75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95115A4-8093-4543-ADE4-ECE19C9BFA44}"/>
              </a:ext>
            </a:extLst>
          </p:cNvPr>
          <p:cNvCxnSpPr/>
          <p:nvPr/>
        </p:nvCxnSpPr>
        <p:spPr>
          <a:xfrm>
            <a:off x="6372455" y="2948760"/>
            <a:ext cx="0" cy="75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C3C9DF-9483-4C96-8DF5-600F095448E8}"/>
              </a:ext>
            </a:extLst>
          </p:cNvPr>
          <p:cNvCxnSpPr/>
          <p:nvPr/>
        </p:nvCxnSpPr>
        <p:spPr>
          <a:xfrm>
            <a:off x="2512828" y="4894528"/>
            <a:ext cx="0" cy="75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A81F91-E075-4371-96E2-4520941198DB}"/>
              </a:ext>
            </a:extLst>
          </p:cNvPr>
          <p:cNvCxnSpPr/>
          <p:nvPr/>
        </p:nvCxnSpPr>
        <p:spPr>
          <a:xfrm>
            <a:off x="6237776" y="4876802"/>
            <a:ext cx="0" cy="754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8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F0BCD-42C4-4F86-91BC-7C009D4CDB3E}"/>
              </a:ext>
            </a:extLst>
          </p:cNvPr>
          <p:cNvSpPr txBox="1"/>
          <p:nvPr/>
        </p:nvSpPr>
        <p:spPr>
          <a:xfrm>
            <a:off x="1212112" y="925033"/>
            <a:ext cx="5308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Importance of Growth Rate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9BE798-1C1D-42AC-A556-FD4DEE5E868C}"/>
              </a:ext>
            </a:extLst>
          </p:cNvPr>
          <p:cNvSpPr txBox="1"/>
          <p:nvPr/>
        </p:nvSpPr>
        <p:spPr>
          <a:xfrm>
            <a:off x="1318437" y="2296633"/>
            <a:ext cx="1066176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 the size of the input grows, speed of the binary search grows drastically.</a:t>
            </a:r>
          </a:p>
          <a:p>
            <a:r>
              <a:rPr lang="en-US" sz="2400" dirty="0"/>
              <a:t>One example is not enough to analyze algorithms.</a:t>
            </a:r>
          </a:p>
          <a:p>
            <a:r>
              <a:rPr lang="en-US" sz="2400" dirty="0"/>
              <a:t>Important to know how fast an algorithm grows w.r.t the input size.</a:t>
            </a:r>
          </a:p>
          <a:p>
            <a:endParaRPr lang="en-US" sz="2400" dirty="0"/>
          </a:p>
          <a:p>
            <a:r>
              <a:rPr lang="en-US" sz="2400" dirty="0"/>
              <a:t>Definition:</a:t>
            </a:r>
          </a:p>
          <a:p>
            <a:r>
              <a:rPr lang="en-US" sz="2400" dirty="0"/>
              <a:t>Rate at which running time increases as a function of input is called the growth rate.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C69C-37B7-4C12-BFCC-FC6D851CF743}"/>
              </a:ext>
            </a:extLst>
          </p:cNvPr>
          <p:cNvSpPr txBox="1"/>
          <p:nvPr/>
        </p:nvSpPr>
        <p:spPr>
          <a:xfrm>
            <a:off x="6096000" y="5348177"/>
            <a:ext cx="5467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measured using the Big O Notation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8F8279-037E-4C0D-AC2D-1578B6D7304E}"/>
              </a:ext>
            </a:extLst>
          </p:cNvPr>
          <p:cNvCxnSpPr/>
          <p:nvPr/>
        </p:nvCxnSpPr>
        <p:spPr>
          <a:xfrm flipH="1">
            <a:off x="9792586" y="4497572"/>
            <a:ext cx="1095154" cy="925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605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F46E9-ECCC-4D58-A5B7-184005B55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262"/>
            <a:ext cx="12192000" cy="595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4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7DD6E4-ABDE-4E1A-B79D-59C9DE546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0533"/>
            <a:ext cx="12192000" cy="571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50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28C9BB-57AF-4123-A84D-93A00C579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1661"/>
            <a:ext cx="12192000" cy="61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6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FA6175-B4D9-4273-8DAF-1ABC78D09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53" y="0"/>
            <a:ext cx="10235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1E019-0171-449D-B9F5-76D595BBD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237"/>
            <a:ext cx="12192000" cy="628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F93A7E-312F-4F01-BA68-25C96105CE62}"/>
              </a:ext>
            </a:extLst>
          </p:cNvPr>
          <p:cNvSpPr txBox="1"/>
          <p:nvPr/>
        </p:nvSpPr>
        <p:spPr>
          <a:xfrm>
            <a:off x="1180214" y="1180214"/>
            <a:ext cx="7262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Introduction to Analysis of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64B85-34CE-436C-913C-4548AF951686}"/>
              </a:ext>
            </a:extLst>
          </p:cNvPr>
          <p:cNvSpPr txBox="1"/>
          <p:nvPr/>
        </p:nvSpPr>
        <p:spPr>
          <a:xfrm>
            <a:off x="1290084" y="2052104"/>
            <a:ext cx="108164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Study of an algorithm’s performance based on time and memory space consumption.</a:t>
            </a:r>
          </a:p>
          <a:p>
            <a:r>
              <a:rPr lang="en-US" sz="2400" dirty="0"/>
              <a:t>The algorithm taking least time and memory space is preferred.</a:t>
            </a:r>
          </a:p>
          <a:p>
            <a:endParaRPr lang="en-US" sz="2400" dirty="0"/>
          </a:p>
          <a:p>
            <a:r>
              <a:rPr lang="en-US" sz="2400" dirty="0"/>
              <a:t>Two ways to analyze an algorithm:</a:t>
            </a:r>
          </a:p>
          <a:p>
            <a:r>
              <a:rPr lang="en-US" sz="2400" dirty="0"/>
              <a:t>Priori Analysis</a:t>
            </a:r>
          </a:p>
          <a:p>
            <a:r>
              <a:rPr lang="en-US" sz="2400" dirty="0"/>
              <a:t>Posteriori Analysis</a:t>
            </a:r>
          </a:p>
        </p:txBody>
      </p:sp>
    </p:spTree>
    <p:extLst>
      <p:ext uri="{BB962C8B-B14F-4D97-AF65-F5344CB8AC3E}">
        <p14:creationId xmlns:p14="http://schemas.microsoft.com/office/powerpoint/2010/main" val="218779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15AC0-E8AD-46E0-8F71-5E5AAD388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875"/>
            <a:ext cx="12192000" cy="5576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4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78238-9FCF-44BF-A87D-370330B59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688"/>
            <a:ext cx="12192000" cy="661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7D0C9-37ED-402F-80C5-9A9F6B36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88" y="0"/>
            <a:ext cx="1112582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E3DC032-CF6E-4820-B564-1F67069237C4}"/>
                  </a:ext>
                </a:extLst>
              </p14:cNvPr>
              <p14:cNvContentPartPr/>
              <p14:nvPr/>
            </p14:nvContentPartPr>
            <p14:xfrm>
              <a:off x="9155763" y="1823594"/>
              <a:ext cx="258480" cy="315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E3DC032-CF6E-4820-B564-1F6706923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51443" y="1819274"/>
                <a:ext cx="26712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3F2798-FA00-4BE5-A2A1-910C2366DBA9}"/>
                  </a:ext>
                </a:extLst>
              </p14:cNvPr>
              <p14:cNvContentPartPr/>
              <p14:nvPr/>
            </p14:nvContentPartPr>
            <p14:xfrm>
              <a:off x="9754083" y="398714"/>
              <a:ext cx="425880" cy="250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3F2798-FA00-4BE5-A2A1-910C2366DB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5443" y="390074"/>
                <a:ext cx="4435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2742A1-C81A-4140-BC3B-8A54DCECFD86}"/>
                  </a:ext>
                </a:extLst>
              </p14:cNvPr>
              <p14:cNvContentPartPr/>
              <p14:nvPr/>
            </p14:nvContentPartPr>
            <p14:xfrm>
              <a:off x="7797483" y="1731794"/>
              <a:ext cx="525600" cy="423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2742A1-C81A-4140-BC3B-8A54DCECFD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88843" y="1722794"/>
                <a:ext cx="543240" cy="441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5B91770-5043-4847-8B2D-6F6E675458E8}"/>
              </a:ext>
            </a:extLst>
          </p:cNvPr>
          <p:cNvSpPr txBox="1"/>
          <p:nvPr/>
        </p:nvSpPr>
        <p:spPr>
          <a:xfrm>
            <a:off x="8229600" y="2255146"/>
            <a:ext cx="2206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g(n) is asymptotically </a:t>
            </a:r>
          </a:p>
          <a:p>
            <a:r>
              <a:rPr lang="en-US" dirty="0">
                <a:solidFill>
                  <a:srgbClr val="FF0000"/>
                </a:solidFill>
              </a:rPr>
              <a:t>bigger then f(n)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938A40-F36D-43BF-81F6-5F2AE560BCEB}"/>
              </a:ext>
            </a:extLst>
          </p:cNvPr>
          <p:cNvSpPr txBox="1"/>
          <p:nvPr/>
        </p:nvSpPr>
        <p:spPr>
          <a:xfrm>
            <a:off x="8655946" y="4908589"/>
            <a:ext cx="1335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f(n)=O(g(n))</a:t>
            </a:r>
          </a:p>
        </p:txBody>
      </p:sp>
    </p:spTree>
    <p:extLst>
      <p:ext uri="{BB962C8B-B14F-4D97-AF65-F5344CB8AC3E}">
        <p14:creationId xmlns:p14="http://schemas.microsoft.com/office/powerpoint/2010/main" val="3476845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4CAEE4-BFA6-4A56-8C98-3EF931929E42}"/>
              </a:ext>
            </a:extLst>
          </p:cNvPr>
          <p:cNvSpPr/>
          <p:nvPr/>
        </p:nvSpPr>
        <p:spPr>
          <a:xfrm>
            <a:off x="964019" y="775924"/>
            <a:ext cx="108700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272C37"/>
                </a:solidFill>
                <a:effectLst/>
                <a:latin typeface="Roboto"/>
              </a:rPr>
              <a:t>Asymptotic analysis</a:t>
            </a:r>
          </a:p>
          <a:p>
            <a:pPr algn="just"/>
            <a:endParaRPr lang="en-US" sz="2400" b="0" i="0" dirty="0">
              <a:solidFill>
                <a:srgbClr val="51565E"/>
              </a:solidFill>
              <a:effectLst/>
              <a:latin typeface="Roboto"/>
            </a:endParaRPr>
          </a:p>
          <a:p>
            <a:pPr algn="just"/>
            <a:r>
              <a:rPr lang="en-US" sz="2400" b="1" dirty="0"/>
              <a:t>Asymptotic analysis</a:t>
            </a:r>
            <a:r>
              <a:rPr lang="en-US" sz="2400" dirty="0"/>
              <a:t> is a mathematical way of describing how an algorithm performs </a:t>
            </a:r>
            <a:r>
              <a:rPr lang="en-US" sz="2400" b="1" dirty="0"/>
              <a:t>as the input size (n) grows large</a:t>
            </a:r>
            <a:r>
              <a:rPr lang="en-US" sz="2400" dirty="0"/>
              <a:t>. It gives a </a:t>
            </a:r>
            <a:r>
              <a:rPr lang="en-US" sz="2400" b="1" dirty="0"/>
              <a:t>mathematical tool</a:t>
            </a:r>
            <a:r>
              <a:rPr lang="en-US" sz="2400" dirty="0"/>
              <a:t> to compare algorithms independent of hardware, compilers, or programming language.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b="1" dirty="0"/>
              <a:t>Main Asymptotic Notations:</a:t>
            </a:r>
            <a:endParaRPr lang="en-US" sz="2400" b="0" i="0" dirty="0">
              <a:solidFill>
                <a:srgbClr val="51565E"/>
              </a:solidFill>
              <a:effectLst/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58CB4-6FD3-443B-A8E8-E6DF6450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57" y="3453580"/>
            <a:ext cx="9528486" cy="248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617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4B7A6-4CA4-4E5A-BEDD-74A19BB4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69F01-2DEB-4291-9E88-05920346A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/>
              <a:t>Big O notation is a mathematical notation used in computer science to describe the upper bound or worst-case scenario of an algorithm's runtime complexity in terms of the input size. It provides a standardized and concise way to express how an algorithm's performance scales as the input size grows.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Big O gives the </a:t>
            </a:r>
            <a:r>
              <a:rPr lang="en-US" b="1" dirty="0"/>
              <a:t>worst-case</a:t>
            </a:r>
            <a:r>
              <a:rPr lang="en-US" dirty="0"/>
              <a:t> performance.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It defines the </a:t>
            </a:r>
            <a:r>
              <a:rPr lang="en-US" b="1" dirty="0"/>
              <a:t>maximum amount of time</a:t>
            </a:r>
            <a:r>
              <a:rPr lang="en-US" dirty="0"/>
              <a:t> an algorithm could take.</a:t>
            </a:r>
          </a:p>
        </p:txBody>
      </p:sp>
    </p:spTree>
    <p:extLst>
      <p:ext uri="{BB962C8B-B14F-4D97-AF65-F5344CB8AC3E}">
        <p14:creationId xmlns:p14="http://schemas.microsoft.com/office/powerpoint/2010/main" val="667019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2B109-840E-45FB-9919-3B25B5899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1320"/>
            <a:ext cx="12192000" cy="60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3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5E845D-DC5B-4F8C-B3E9-33D32DCF25B8}"/>
              </a:ext>
            </a:extLst>
          </p:cNvPr>
          <p:cNvSpPr txBox="1"/>
          <p:nvPr/>
        </p:nvSpPr>
        <p:spPr>
          <a:xfrm>
            <a:off x="1229444" y="1260181"/>
            <a:ext cx="1032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1: Assume that f(n)=5n+50 and g(n)=n. Is f(n)=O(g(n))?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C4C5F-EF71-4EE3-B810-48EFEC2045F6}"/>
              </a:ext>
            </a:extLst>
          </p:cNvPr>
          <p:cNvSpPr txBox="1"/>
          <p:nvPr/>
        </p:nvSpPr>
        <p:spPr>
          <a:xfrm>
            <a:off x="1266584" y="1789097"/>
            <a:ext cx="10327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8FEEF-8A94-45BC-B8CA-E3DD3AAF8E72}"/>
              </a:ext>
            </a:extLst>
          </p:cNvPr>
          <p:cNvSpPr txBox="1"/>
          <p:nvPr/>
        </p:nvSpPr>
        <p:spPr>
          <a:xfrm>
            <a:off x="1279036" y="3186714"/>
            <a:ext cx="312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Assuming c=6, why?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7A8105-F389-4339-81A1-3780A1C523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335070"/>
              </p:ext>
            </p:extLst>
          </p:nvPr>
        </p:nvGraphicFramePr>
        <p:xfrm>
          <a:off x="1426861" y="3764186"/>
          <a:ext cx="2830269" cy="1928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3423">
                  <a:extLst>
                    <a:ext uri="{9D8B030D-6E8A-4147-A177-3AD203B41FA5}">
                      <a16:colId xmlns:a16="http://schemas.microsoft.com/office/drawing/2014/main" val="570679915"/>
                    </a:ext>
                  </a:extLst>
                </a:gridCol>
                <a:gridCol w="943423">
                  <a:extLst>
                    <a:ext uri="{9D8B030D-6E8A-4147-A177-3AD203B41FA5}">
                      <a16:colId xmlns:a16="http://schemas.microsoft.com/office/drawing/2014/main" val="285856051"/>
                    </a:ext>
                  </a:extLst>
                </a:gridCol>
                <a:gridCol w="943423">
                  <a:extLst>
                    <a:ext uri="{9D8B030D-6E8A-4147-A177-3AD203B41FA5}">
                      <a16:colId xmlns:a16="http://schemas.microsoft.com/office/drawing/2014/main" val="1777084630"/>
                    </a:ext>
                  </a:extLst>
                </a:gridCol>
              </a:tblGrid>
              <a:tr h="446652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5n+50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6n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2310331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n=10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74732982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n=20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150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120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64618046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n=50</a:t>
                      </a:r>
                      <a:endParaRPr lang="en-US" sz="24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300</a:t>
                      </a:r>
                      <a:endParaRPr lang="en-US" sz="24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12801229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n=50</a:t>
                      </a:r>
                      <a:endParaRPr lang="en-US" sz="24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305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306</a:t>
                      </a:r>
                      <a:endParaRPr lang="en-US" sz="24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6525113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9A5571A-3529-4B99-A106-A6407BAA4158}"/>
              </a:ext>
            </a:extLst>
          </p:cNvPr>
          <p:cNvSpPr txBox="1"/>
          <p:nvPr/>
        </p:nvSpPr>
        <p:spPr>
          <a:xfrm>
            <a:off x="5404466" y="3764186"/>
            <a:ext cx="323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5n+50=O(n)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for c=6 and n ≥ 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A62511-5ED6-4D1C-8CC1-4A99AAB97E7A}"/>
              </a:ext>
            </a:extLst>
          </p:cNvPr>
          <p:cNvSpPr txBox="1"/>
          <p:nvPr/>
        </p:nvSpPr>
        <p:spPr>
          <a:xfrm>
            <a:off x="5492008" y="4785174"/>
            <a:ext cx="2893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tight upper bound</a:t>
            </a:r>
          </a:p>
        </p:txBody>
      </p:sp>
    </p:spTree>
    <p:extLst>
      <p:ext uri="{BB962C8B-B14F-4D97-AF65-F5344CB8AC3E}">
        <p14:creationId xmlns:p14="http://schemas.microsoft.com/office/powerpoint/2010/main" val="155125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36F753-654F-4FE2-A169-83CCFE0FF1CF}"/>
              </a:ext>
            </a:extLst>
          </p:cNvPr>
          <p:cNvSpPr txBox="1"/>
          <p:nvPr/>
        </p:nvSpPr>
        <p:spPr>
          <a:xfrm>
            <a:off x="1229444" y="1260181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2: Assume that f(n)=5n+50 and g(n)= log</a:t>
            </a:r>
            <a:r>
              <a:rPr lang="en-US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g(n) upper bound of f(n)?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DD1BBF-5FE3-417E-A201-0049079A57EC}"/>
              </a:ext>
            </a:extLst>
          </p:cNvPr>
          <p:cNvSpPr txBox="1"/>
          <p:nvPr/>
        </p:nvSpPr>
        <p:spPr>
          <a:xfrm>
            <a:off x="1199268" y="2052765"/>
            <a:ext cx="10327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 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1E2E0C-8C38-44ED-A4F4-825AC46201EC}"/>
              </a:ext>
            </a:extLst>
          </p:cNvPr>
          <p:cNvSpPr txBox="1"/>
          <p:nvPr/>
        </p:nvSpPr>
        <p:spPr>
          <a:xfrm>
            <a:off x="1200499" y="3478424"/>
            <a:ext cx="27350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Assuming c=1000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0610A18-15FD-42D0-A377-41D12EEC5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300944"/>
              </p:ext>
            </p:extLst>
          </p:nvPr>
        </p:nvGraphicFramePr>
        <p:xfrm>
          <a:off x="1229443" y="4055896"/>
          <a:ext cx="4408422" cy="19287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1558">
                  <a:extLst>
                    <a:ext uri="{9D8B030D-6E8A-4147-A177-3AD203B41FA5}">
                      <a16:colId xmlns:a16="http://schemas.microsoft.com/office/drawing/2014/main" val="570679915"/>
                    </a:ext>
                  </a:extLst>
                </a:gridCol>
                <a:gridCol w="1335136">
                  <a:extLst>
                    <a:ext uri="{9D8B030D-6E8A-4147-A177-3AD203B41FA5}">
                      <a16:colId xmlns:a16="http://schemas.microsoft.com/office/drawing/2014/main" val="285856051"/>
                    </a:ext>
                  </a:extLst>
                </a:gridCol>
                <a:gridCol w="1901728">
                  <a:extLst>
                    <a:ext uri="{9D8B030D-6E8A-4147-A177-3AD203B41FA5}">
                      <a16:colId xmlns:a16="http://schemas.microsoft.com/office/drawing/2014/main" val="1777084630"/>
                    </a:ext>
                  </a:extLst>
                </a:gridCol>
              </a:tblGrid>
              <a:tr h="446652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5n+50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1000*log</a:t>
                      </a:r>
                      <a:r>
                        <a:rPr lang="en-US" sz="2400" b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2310331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n=10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1000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474732982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n=10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2</a:t>
                      </a:r>
                      <a:endParaRPr lang="en-US" sz="2400" b="1" i="0" u="none" strike="noStrike" baseline="30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550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2000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64618046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n=</a:t>
                      </a:r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3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5050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12801229"/>
                  </a:ext>
                </a:extLst>
              </a:tr>
              <a:tr h="31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n=</a:t>
                      </a:r>
                      <a:r>
                        <a:rPr lang="en-US" sz="2400" b="1" u="none" strike="noStrike" dirty="0">
                          <a:effectLst/>
                        </a:rPr>
                        <a:t>10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4</a:t>
                      </a:r>
                      <a:endParaRPr lang="en-US" sz="2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50050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4000</a:t>
                      </a:r>
                      <a:endParaRPr lang="en-US" sz="24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652511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1D6D51E-040A-4023-9E78-2E83641E5F95}"/>
              </a:ext>
            </a:extLst>
          </p:cNvPr>
          <p:cNvSpPr txBox="1"/>
          <p:nvPr/>
        </p:nvSpPr>
        <p:spPr>
          <a:xfrm>
            <a:off x="5892522" y="4055896"/>
            <a:ext cx="32349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g(n) is not upper bound of f(n).</a:t>
            </a:r>
          </a:p>
        </p:txBody>
      </p:sp>
    </p:spTree>
    <p:extLst>
      <p:ext uri="{BB962C8B-B14F-4D97-AF65-F5344CB8AC3E}">
        <p14:creationId xmlns:p14="http://schemas.microsoft.com/office/powerpoint/2010/main" val="245858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816896-62CB-406E-B71E-708E6F07F81F}"/>
              </a:ext>
            </a:extLst>
          </p:cNvPr>
          <p:cNvSpPr txBox="1"/>
          <p:nvPr/>
        </p:nvSpPr>
        <p:spPr>
          <a:xfrm>
            <a:off x="1229444" y="1260181"/>
            <a:ext cx="103273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3: Find the upper bound of  f(n)=3n+8.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1A10D-A71E-41B4-9497-FF08C6AD1269}"/>
              </a:ext>
            </a:extLst>
          </p:cNvPr>
          <p:cNvSpPr txBox="1"/>
          <p:nvPr/>
        </p:nvSpPr>
        <p:spPr>
          <a:xfrm>
            <a:off x="1266584" y="1789097"/>
            <a:ext cx="10327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 </a:t>
            </a:r>
          </a:p>
          <a:p>
            <a:endParaRPr lang="en-US" sz="28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07C800A-910A-49BE-8B53-9C69664B3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380189"/>
              </p:ext>
            </p:extLst>
          </p:nvPr>
        </p:nvGraphicFramePr>
        <p:xfrm>
          <a:off x="7503012" y="1884302"/>
          <a:ext cx="1943100" cy="1238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844508353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3935106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195065943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6668909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n=10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30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557449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n=20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532852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n=50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3000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1856586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62238D-5C78-48A8-9E3B-2465DE3DB5DF}"/>
              </a:ext>
            </a:extLst>
          </p:cNvPr>
          <p:cNvSpPr txBox="1"/>
          <p:nvPr/>
        </p:nvSpPr>
        <p:spPr>
          <a:xfrm>
            <a:off x="9402047" y="2182218"/>
            <a:ext cx="2753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3n is the dominant term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F7197-32E3-4FC8-8D06-C6701B3A6D5B}"/>
              </a:ext>
            </a:extLst>
          </p:cNvPr>
          <p:cNvSpPr/>
          <p:nvPr/>
        </p:nvSpPr>
        <p:spPr>
          <a:xfrm>
            <a:off x="1266584" y="2989426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D5CBD6-2658-4358-91B1-F7DB971F4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588" y="3510906"/>
            <a:ext cx="6039693" cy="216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1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F5C4F4-BCE8-4896-90A0-466A4419A38C}"/>
              </a:ext>
            </a:extLst>
          </p:cNvPr>
          <p:cNvSpPr txBox="1"/>
          <p:nvPr/>
        </p:nvSpPr>
        <p:spPr>
          <a:xfrm>
            <a:off x="932328" y="891479"/>
            <a:ext cx="103273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9A997F-5833-424B-A2E8-3A6FCCBD474F}"/>
              </a:ext>
            </a:extLst>
          </p:cNvPr>
          <p:cNvSpPr/>
          <p:nvPr/>
        </p:nvSpPr>
        <p:spPr>
          <a:xfrm>
            <a:off x="932328" y="3138248"/>
            <a:ext cx="3289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Assuming c = 4, why?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D464B-1DB5-420D-B6EF-483AD36AA44A}"/>
              </a:ext>
            </a:extLst>
          </p:cNvPr>
          <p:cNvSpPr txBox="1"/>
          <p:nvPr/>
        </p:nvSpPr>
        <p:spPr>
          <a:xfrm>
            <a:off x="1050131" y="3743321"/>
            <a:ext cx="1882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3n+8 ≤ 4n 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11784F-DC14-43CD-97FD-F9F6D1D26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993345"/>
              </p:ext>
            </p:extLst>
          </p:nvPr>
        </p:nvGraphicFramePr>
        <p:xfrm>
          <a:off x="4731543" y="3263885"/>
          <a:ext cx="2376489" cy="1852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163">
                  <a:extLst>
                    <a:ext uri="{9D8B030D-6E8A-4147-A177-3AD203B41FA5}">
                      <a16:colId xmlns:a16="http://schemas.microsoft.com/office/drawing/2014/main" val="3200001184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1835112235"/>
                    </a:ext>
                  </a:extLst>
                </a:gridCol>
                <a:gridCol w="792163">
                  <a:extLst>
                    <a:ext uri="{9D8B030D-6E8A-4147-A177-3AD203B41FA5}">
                      <a16:colId xmlns:a16="http://schemas.microsoft.com/office/drawing/2014/main" val="34727508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3n+8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4n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427277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n=7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28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72393417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n=8</a:t>
                      </a:r>
                      <a:endParaRPr 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32</a:t>
                      </a:r>
                      <a:endParaRPr 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rgbClr val="C00000"/>
                          </a:solidFill>
                          <a:effectLst/>
                        </a:rPr>
                        <a:t>32</a:t>
                      </a:r>
                      <a:endParaRPr lang="en-US" sz="2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1647386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</a:rPr>
                        <a:t>n=9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</a:rPr>
                        <a:t>36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382924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n=100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0980472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3CDC962-A964-4527-8429-C42501FFF7AB}"/>
              </a:ext>
            </a:extLst>
          </p:cNvPr>
          <p:cNvSpPr txBox="1"/>
          <p:nvPr/>
        </p:nvSpPr>
        <p:spPr>
          <a:xfrm>
            <a:off x="3529013" y="4266541"/>
            <a:ext cx="495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baseline="-25000" dirty="0"/>
              <a:t>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D17D71-CB79-47EB-8D87-407983DA234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24662" y="4190193"/>
            <a:ext cx="706881" cy="337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8CCB3F-EACA-4A7D-8827-AD4629E53A59}"/>
              </a:ext>
            </a:extLst>
          </p:cNvPr>
          <p:cNvSpPr/>
          <p:nvPr/>
        </p:nvSpPr>
        <p:spPr>
          <a:xfrm>
            <a:off x="1099015" y="5095570"/>
            <a:ext cx="26324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3n+8 ≤ 4n </a:t>
            </a:r>
            <a:r>
              <a:rPr lang="en-US" sz="2800" dirty="0">
                <a:solidFill>
                  <a:srgbClr val="FF0000"/>
                </a:solidFill>
              </a:rPr>
              <a:t>is true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AF057A-464C-4C70-9D9F-B7E9F343BB75}"/>
              </a:ext>
            </a:extLst>
          </p:cNvPr>
          <p:cNvSpPr/>
          <p:nvPr/>
        </p:nvSpPr>
        <p:spPr>
          <a:xfrm>
            <a:off x="1189705" y="5651877"/>
            <a:ext cx="5000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∴ 3n+8 = O(n)  for c = 4 and n</a:t>
            </a:r>
            <a:r>
              <a:rPr lang="en-US" sz="2800" baseline="-25000" dirty="0"/>
              <a:t>0</a:t>
            </a:r>
            <a:r>
              <a:rPr lang="en-US" sz="2800" dirty="0"/>
              <a:t>=8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6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43DD4-4EDA-4A12-8DCE-9FBAB150E87F}"/>
              </a:ext>
            </a:extLst>
          </p:cNvPr>
          <p:cNvSpPr txBox="1"/>
          <p:nvPr/>
        </p:nvSpPr>
        <p:spPr>
          <a:xfrm>
            <a:off x="1509823" y="1169581"/>
            <a:ext cx="532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Priori vs. Posteriori 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0CB0C78-7EDB-43D2-9D1F-0F4F7D9E2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55702"/>
              </p:ext>
            </p:extLst>
          </p:nvPr>
        </p:nvGraphicFramePr>
        <p:xfrm>
          <a:off x="1509823" y="2132093"/>
          <a:ext cx="10037135" cy="3092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9079">
                  <a:extLst>
                    <a:ext uri="{9D8B030D-6E8A-4147-A177-3AD203B41FA5}">
                      <a16:colId xmlns:a16="http://schemas.microsoft.com/office/drawing/2014/main" val="537374218"/>
                    </a:ext>
                  </a:extLst>
                </a:gridCol>
                <a:gridCol w="5178056">
                  <a:extLst>
                    <a:ext uri="{9D8B030D-6E8A-4147-A177-3AD203B41FA5}">
                      <a16:colId xmlns:a16="http://schemas.microsoft.com/office/drawing/2014/main" val="267404315"/>
                    </a:ext>
                  </a:extLst>
                </a:gridCol>
              </a:tblGrid>
              <a:tr h="337127">
                <a:tc>
                  <a:txBody>
                    <a:bodyPr/>
                    <a:lstStyle/>
                    <a:p>
                      <a:r>
                        <a:rPr lang="en-US" sz="2400" dirty="0"/>
                        <a:t>Priori Analysis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Posteriori Analysis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4015968"/>
                  </a:ext>
                </a:extLst>
              </a:tr>
              <a:tr h="1330036">
                <a:tc>
                  <a:txBody>
                    <a:bodyPr/>
                    <a:lstStyle/>
                    <a:p>
                      <a:r>
                        <a:rPr lang="en-US" sz="2400" dirty="0"/>
                        <a:t>1. Estimation of time and memory space required by an algorithm before executing it on the system.</a:t>
                      </a:r>
                    </a:p>
                    <a:p>
                      <a:r>
                        <a:rPr lang="en-US" sz="2400" dirty="0"/>
                        <a:t>2. Independent of the programming language.</a:t>
                      </a:r>
                    </a:p>
                    <a:p>
                      <a:r>
                        <a:rPr lang="en-US" sz="2400" dirty="0"/>
                        <a:t>3. Independent of the hardware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1. Calculation of time and memory space required by an algorithm after executing it on the system.</a:t>
                      </a:r>
                    </a:p>
                    <a:p>
                      <a:r>
                        <a:rPr lang="en-US" sz="2400" dirty="0"/>
                        <a:t>2. Dependent of the programming language.</a:t>
                      </a:r>
                    </a:p>
                    <a:p>
                      <a:r>
                        <a:rPr lang="en-US" sz="2400" dirty="0"/>
                        <a:t>3. Dependent on the hardware.</a:t>
                      </a:r>
                    </a:p>
                    <a:p>
                      <a:endParaRPr lang="en-US" sz="2400" dirty="0"/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3022687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3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B80E8-9104-4369-89D9-6C5794C1F65E}"/>
              </a:ext>
            </a:extLst>
          </p:cNvPr>
          <p:cNvSpPr/>
          <p:nvPr/>
        </p:nvSpPr>
        <p:spPr>
          <a:xfrm>
            <a:off x="721490" y="826504"/>
            <a:ext cx="814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4: Find the upper bound of  f(n) = 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+ 10.</a:t>
            </a:r>
            <a:r>
              <a:rPr lang="en-US" sz="28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F5EA6-D419-41E6-939C-9B4D286A7E9F}"/>
              </a:ext>
            </a:extLst>
          </p:cNvPr>
          <p:cNvSpPr txBox="1"/>
          <p:nvPr/>
        </p:nvSpPr>
        <p:spPr>
          <a:xfrm>
            <a:off x="721490" y="1349724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</a:t>
            </a: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4F2777-96C5-479D-B3DF-52BE49A47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21291"/>
              </p:ext>
            </p:extLst>
          </p:nvPr>
        </p:nvGraphicFramePr>
        <p:xfrm>
          <a:off x="6238116" y="1822594"/>
          <a:ext cx="3208815" cy="12382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1472">
                  <a:extLst>
                    <a:ext uri="{9D8B030D-6E8A-4147-A177-3AD203B41FA5}">
                      <a16:colId xmlns:a16="http://schemas.microsoft.com/office/drawing/2014/main" val="2844508353"/>
                    </a:ext>
                  </a:extLst>
                </a:gridCol>
                <a:gridCol w="1675951">
                  <a:extLst>
                    <a:ext uri="{9D8B030D-6E8A-4147-A177-3AD203B41FA5}">
                      <a16:colId xmlns:a16="http://schemas.microsoft.com/office/drawing/2014/main" val="23935106"/>
                    </a:ext>
                  </a:extLst>
                </a:gridCol>
                <a:gridCol w="691392">
                  <a:extLst>
                    <a:ext uri="{9D8B030D-6E8A-4147-A177-3AD203B41FA5}">
                      <a16:colId xmlns:a16="http://schemas.microsoft.com/office/drawing/2014/main" val="1950659432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6668909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n=10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915574495"/>
                  </a:ext>
                </a:extLst>
              </a:tr>
              <a:tr h="2305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n=100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6532852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n=1000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11856586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83E00DF-F49F-4B5C-B1D7-65C17CBDE977}"/>
              </a:ext>
            </a:extLst>
          </p:cNvPr>
          <p:cNvSpPr txBox="1"/>
          <p:nvPr/>
        </p:nvSpPr>
        <p:spPr>
          <a:xfrm>
            <a:off x="9446931" y="1873324"/>
            <a:ext cx="2977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is the dominant term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8873FE-16D2-43C0-9FE7-3568480B4F14}"/>
              </a:ext>
            </a:extLst>
          </p:cNvPr>
          <p:cNvSpPr/>
          <p:nvPr/>
        </p:nvSpPr>
        <p:spPr>
          <a:xfrm>
            <a:off x="813785" y="3059668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2E8630-19CA-4BE3-ABB3-B59C144AA955}"/>
              </a:ext>
            </a:extLst>
          </p:cNvPr>
          <p:cNvSpPr txBox="1"/>
          <p:nvPr/>
        </p:nvSpPr>
        <p:spPr>
          <a:xfrm>
            <a:off x="2148560" y="3582888"/>
            <a:ext cx="32530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…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 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660153-EE1D-4157-B809-BDF43CCA3F43}"/>
              </a:ext>
            </a:extLst>
          </p:cNvPr>
          <p:cNvSpPr/>
          <p:nvPr/>
        </p:nvSpPr>
        <p:spPr>
          <a:xfrm>
            <a:off x="2064413" y="3623941"/>
            <a:ext cx="515167" cy="482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989660-9ED9-4632-BD0E-33D180027DF8}"/>
              </a:ext>
            </a:extLst>
          </p:cNvPr>
          <p:cNvCxnSpPr/>
          <p:nvPr/>
        </p:nvCxnSpPr>
        <p:spPr>
          <a:xfrm flipV="1">
            <a:off x="2321996" y="3954920"/>
            <a:ext cx="0" cy="392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DE1A1-D07C-4F8E-AC12-9F74433FB312}"/>
              </a:ext>
            </a:extLst>
          </p:cNvPr>
          <p:cNvSpPr/>
          <p:nvPr/>
        </p:nvSpPr>
        <p:spPr>
          <a:xfrm>
            <a:off x="927489" y="4794893"/>
            <a:ext cx="104436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   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87BD5C-A6E2-4D9F-9B76-8C69459E6421}"/>
              </a:ext>
            </a:extLst>
          </p:cNvPr>
          <p:cNvSpPr/>
          <p:nvPr/>
        </p:nvSpPr>
        <p:spPr>
          <a:xfrm>
            <a:off x="7378493" y="3656120"/>
            <a:ext cx="334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Assuming c = 2, why?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CD89A6-1C15-420C-990E-129352FD885D}"/>
              </a:ext>
            </a:extLst>
          </p:cNvPr>
          <p:cNvSpPr/>
          <p:nvPr/>
        </p:nvSpPr>
        <p:spPr>
          <a:xfrm>
            <a:off x="7432499" y="4252572"/>
            <a:ext cx="23439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75822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0" grpId="0" animBg="1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B65720-3C9D-44C2-A691-A830DAE04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691549"/>
              </p:ext>
            </p:extLst>
          </p:nvPr>
        </p:nvGraphicFramePr>
        <p:xfrm>
          <a:off x="1609667" y="958754"/>
          <a:ext cx="2928674" cy="23398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5961">
                  <a:extLst>
                    <a:ext uri="{9D8B030D-6E8A-4147-A177-3AD203B41FA5}">
                      <a16:colId xmlns:a16="http://schemas.microsoft.com/office/drawing/2014/main" val="1786778171"/>
                    </a:ext>
                  </a:extLst>
                </a:gridCol>
                <a:gridCol w="1396752">
                  <a:extLst>
                    <a:ext uri="{9D8B030D-6E8A-4147-A177-3AD203B41FA5}">
                      <a16:colId xmlns:a16="http://schemas.microsoft.com/office/drawing/2014/main" val="2673660212"/>
                    </a:ext>
                  </a:extLst>
                </a:gridCol>
                <a:gridCol w="765961">
                  <a:extLst>
                    <a:ext uri="{9D8B030D-6E8A-4147-A177-3AD203B41FA5}">
                      <a16:colId xmlns:a16="http://schemas.microsoft.com/office/drawing/2014/main" val="3195340804"/>
                    </a:ext>
                  </a:extLst>
                </a:gridCol>
              </a:tblGrid>
              <a:tr h="516583"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</a:t>
                      </a:r>
                      <a:r>
                        <a:rPr lang="en-US" sz="2400" b="1" u="none" strike="noStrike" baseline="30000" dirty="0">
                          <a:effectLst/>
                        </a:rPr>
                        <a:t>2</a:t>
                      </a:r>
                      <a:r>
                        <a:rPr lang="en-US" sz="2400" b="1" u="none" strike="noStrike" dirty="0">
                          <a:effectLst/>
                        </a:rPr>
                        <a:t> + 10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2n</a:t>
                      </a:r>
                      <a:r>
                        <a:rPr lang="en-US" sz="2400" b="1" u="none" strike="noStrike" baseline="30000">
                          <a:effectLst/>
                        </a:rPr>
                        <a:t>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374852655"/>
                  </a:ext>
                </a:extLst>
              </a:tr>
              <a:tr h="455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n=1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11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5416663"/>
                  </a:ext>
                </a:extLst>
              </a:tr>
              <a:tr h="455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n=2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14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28364050"/>
                  </a:ext>
                </a:extLst>
              </a:tr>
              <a:tr h="455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n=3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19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18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923043437"/>
                  </a:ext>
                </a:extLst>
              </a:tr>
              <a:tr h="4558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n=4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>
                          <a:effectLst/>
                        </a:rPr>
                        <a:t>26</a:t>
                      </a:r>
                      <a:endParaRPr lang="en-US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u="none" strike="noStrike" dirty="0">
                          <a:effectLst/>
                        </a:rPr>
                        <a:t>32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7006338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5F494C-901B-44D7-9D3D-1B2C1DCBD154}"/>
              </a:ext>
            </a:extLst>
          </p:cNvPr>
          <p:cNvSpPr txBox="1"/>
          <p:nvPr/>
        </p:nvSpPr>
        <p:spPr>
          <a:xfrm>
            <a:off x="757767" y="3195065"/>
            <a:ext cx="49564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n</a:t>
            </a:r>
            <a:r>
              <a:rPr lang="en-US" sz="2800" baseline="-25000" dirty="0"/>
              <a:t>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8FABA66-6A59-48BA-92CE-78CDB068886E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1253416" y="3118717"/>
            <a:ext cx="706881" cy="337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F2D8ED7-A4F8-4D78-B3AE-4B7BA0636E5B}"/>
              </a:ext>
            </a:extLst>
          </p:cNvPr>
          <p:cNvSpPr/>
          <p:nvPr/>
        </p:nvSpPr>
        <p:spPr>
          <a:xfrm>
            <a:off x="5310368" y="955531"/>
            <a:ext cx="2821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B180BD-15D3-4A27-9B14-A475DAD74570}"/>
              </a:ext>
            </a:extLst>
          </p:cNvPr>
          <p:cNvSpPr/>
          <p:nvPr/>
        </p:nvSpPr>
        <p:spPr>
          <a:xfrm>
            <a:off x="5310368" y="2114911"/>
            <a:ext cx="5462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∴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</a:t>
            </a:r>
            <a:r>
              <a:rPr lang="en-US" sz="2800" b="1" dirty="0"/>
              <a:t> = O(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/>
              <a:t>)  for c = 2 and n</a:t>
            </a:r>
            <a:r>
              <a:rPr lang="en-US" sz="2800" b="1" baseline="-25000" dirty="0"/>
              <a:t>0</a:t>
            </a:r>
            <a:r>
              <a:rPr lang="en-US" sz="2800" b="1" dirty="0"/>
              <a:t>=4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2463A1-199C-43FA-8757-5E9650FAB2BF}"/>
              </a:ext>
            </a:extLst>
          </p:cNvPr>
          <p:cNvSpPr/>
          <p:nvPr/>
        </p:nvSpPr>
        <p:spPr>
          <a:xfrm>
            <a:off x="721490" y="826504"/>
            <a:ext cx="84111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5: Find the upper bound of  f(n) = 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531AB-60A6-42F6-9821-FCA6B8A15131}"/>
              </a:ext>
            </a:extLst>
          </p:cNvPr>
          <p:cNvSpPr txBox="1"/>
          <p:nvPr/>
        </p:nvSpPr>
        <p:spPr>
          <a:xfrm>
            <a:off x="721490" y="1349724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06F9B-91E8-4E12-BCD1-CD053D2BA476}"/>
              </a:ext>
            </a:extLst>
          </p:cNvPr>
          <p:cNvSpPr txBox="1"/>
          <p:nvPr/>
        </p:nvSpPr>
        <p:spPr>
          <a:xfrm>
            <a:off x="6546656" y="1735691"/>
            <a:ext cx="431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2n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 is the dominant term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1F6252-3F58-4630-8C73-BB417DE2A88D}"/>
              </a:ext>
            </a:extLst>
          </p:cNvPr>
          <p:cNvSpPr/>
          <p:nvPr/>
        </p:nvSpPr>
        <p:spPr>
          <a:xfrm>
            <a:off x="813785" y="2364043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A0CAD-A764-4B39-9614-B476FBCE5996}"/>
              </a:ext>
            </a:extLst>
          </p:cNvPr>
          <p:cNvSpPr txBox="1"/>
          <p:nvPr/>
        </p:nvSpPr>
        <p:spPr>
          <a:xfrm>
            <a:off x="2148560" y="2943366"/>
            <a:ext cx="32530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…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F41BDF1-F73B-4D74-8BAD-ADCE78E618D8}"/>
              </a:ext>
            </a:extLst>
          </p:cNvPr>
          <p:cNvSpPr/>
          <p:nvPr/>
        </p:nvSpPr>
        <p:spPr>
          <a:xfrm>
            <a:off x="2064413" y="2911493"/>
            <a:ext cx="515167" cy="482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2BBFB2-55B9-448B-9975-2D8EE7BC0DC1}"/>
              </a:ext>
            </a:extLst>
          </p:cNvPr>
          <p:cNvCxnSpPr/>
          <p:nvPr/>
        </p:nvCxnSpPr>
        <p:spPr>
          <a:xfrm flipV="1">
            <a:off x="2321996" y="3309789"/>
            <a:ext cx="0" cy="392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09DA3C9-FC73-4283-8B28-1852EADF9728}"/>
              </a:ext>
            </a:extLst>
          </p:cNvPr>
          <p:cNvSpPr/>
          <p:nvPr/>
        </p:nvSpPr>
        <p:spPr>
          <a:xfrm>
            <a:off x="927489" y="3852445"/>
            <a:ext cx="104436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   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ED784-0707-43BA-9B7F-66E64B9DD0AE}"/>
              </a:ext>
            </a:extLst>
          </p:cNvPr>
          <p:cNvSpPr/>
          <p:nvPr/>
        </p:nvSpPr>
        <p:spPr>
          <a:xfrm>
            <a:off x="4233542" y="2706756"/>
            <a:ext cx="334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Assuming c = 2, why?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78CEB9-FBC2-4296-A80F-7FDBC299ED56}"/>
              </a:ext>
            </a:extLst>
          </p:cNvPr>
          <p:cNvSpPr/>
          <p:nvPr/>
        </p:nvSpPr>
        <p:spPr>
          <a:xfrm>
            <a:off x="8189824" y="2738136"/>
            <a:ext cx="2579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/>
              <a:t> ?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74BBEA-7FC4-41D8-8F02-EF7AAD998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348088"/>
              </p:ext>
            </p:extLst>
          </p:nvPr>
        </p:nvGraphicFramePr>
        <p:xfrm>
          <a:off x="8745167" y="3224093"/>
          <a:ext cx="2476500" cy="1662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563692649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563508864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35742783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2n</a:t>
                      </a:r>
                      <a:r>
                        <a:rPr lang="en-US" sz="2000" b="1" u="none" strike="noStrike" baseline="30000">
                          <a:effectLst/>
                        </a:rPr>
                        <a:t>3</a:t>
                      </a:r>
                      <a:r>
                        <a:rPr lang="en-US" sz="2000" b="1" u="none" strike="noStrike">
                          <a:effectLst/>
                        </a:rPr>
                        <a:t> - 2n</a:t>
                      </a:r>
                      <a:r>
                        <a:rPr lang="en-US" sz="2000" b="1" u="none" strike="noStrike" baseline="30000">
                          <a:effectLst/>
                        </a:rPr>
                        <a:t>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2n</a:t>
                      </a:r>
                      <a:r>
                        <a:rPr lang="en-US" sz="2000" b="1" u="none" strike="noStrike" baseline="30000">
                          <a:effectLst/>
                        </a:rPr>
                        <a:t>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925547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2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6949049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n=2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16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6538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n=3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54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9930216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>
                          <a:effectLst/>
                        </a:rPr>
                        <a:t>n=4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96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128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377825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1BBB3FA-2EA8-43B8-A776-5DD3B3608CFB}"/>
              </a:ext>
            </a:extLst>
          </p:cNvPr>
          <p:cNvSpPr txBox="1"/>
          <p:nvPr/>
        </p:nvSpPr>
        <p:spPr>
          <a:xfrm>
            <a:off x="7713926" y="3901895"/>
            <a:ext cx="49564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-250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F37451-A7F2-4230-8C5A-343A5183499C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8209575" y="3825547"/>
            <a:ext cx="706881" cy="337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58C4DE2-E7FB-4DFC-9C9E-464364C65D16}"/>
              </a:ext>
            </a:extLst>
          </p:cNvPr>
          <p:cNvSpPr/>
          <p:nvPr/>
        </p:nvSpPr>
        <p:spPr>
          <a:xfrm>
            <a:off x="1089373" y="5706584"/>
            <a:ext cx="33297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is 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5DE20F-D751-4C29-9AAA-7BEA8857B568}"/>
              </a:ext>
            </a:extLst>
          </p:cNvPr>
          <p:cNvSpPr/>
          <p:nvPr/>
        </p:nvSpPr>
        <p:spPr>
          <a:xfrm>
            <a:off x="5317650" y="5502790"/>
            <a:ext cx="57336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∴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- 2n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/>
              <a:t> = O(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/>
              <a:t>)  for c = 2 and n</a:t>
            </a:r>
            <a:r>
              <a:rPr lang="en-US" sz="2800" b="1" baseline="-25000" dirty="0"/>
              <a:t>0</a:t>
            </a:r>
            <a:r>
              <a:rPr lang="en-US" sz="2800" b="1" dirty="0"/>
              <a:t>=1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5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0" grpId="0"/>
      <p:bldP spid="11" grpId="0"/>
      <p:bldP spid="12" grpId="0"/>
      <p:bldP spid="14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D816D-793B-4FDD-85CF-355AB0F057FD}"/>
              </a:ext>
            </a:extLst>
          </p:cNvPr>
          <p:cNvSpPr/>
          <p:nvPr/>
        </p:nvSpPr>
        <p:spPr>
          <a:xfrm>
            <a:off x="721490" y="826504"/>
            <a:ext cx="93585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6: Find the upper bound of  f(n) = 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+ 100n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+ 35.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6A8D0D-CB20-4B8C-AAB3-64EC327D8A47}"/>
              </a:ext>
            </a:extLst>
          </p:cNvPr>
          <p:cNvSpPr txBox="1"/>
          <p:nvPr/>
        </p:nvSpPr>
        <p:spPr>
          <a:xfrm>
            <a:off x="721490" y="1349724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63133D-0BA2-4F69-841C-07A71D0B33B6}"/>
              </a:ext>
            </a:extLst>
          </p:cNvPr>
          <p:cNvSpPr txBox="1"/>
          <p:nvPr/>
        </p:nvSpPr>
        <p:spPr>
          <a:xfrm>
            <a:off x="6546656" y="1735691"/>
            <a:ext cx="431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 is the dominant term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B3FDF3-6F5D-4D8C-B671-6EE7706C7143}"/>
              </a:ext>
            </a:extLst>
          </p:cNvPr>
          <p:cNvSpPr/>
          <p:nvPr/>
        </p:nvSpPr>
        <p:spPr>
          <a:xfrm>
            <a:off x="780125" y="2364043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9387B3-B7C3-465B-9963-3B4F00906B78}"/>
              </a:ext>
            </a:extLst>
          </p:cNvPr>
          <p:cNvSpPr txBox="1"/>
          <p:nvPr/>
        </p:nvSpPr>
        <p:spPr>
          <a:xfrm>
            <a:off x="2148560" y="2943366"/>
            <a:ext cx="32530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,2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…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 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014322-2721-4DBA-9CCA-CE311509DBFD}"/>
              </a:ext>
            </a:extLst>
          </p:cNvPr>
          <p:cNvSpPr/>
          <p:nvPr/>
        </p:nvSpPr>
        <p:spPr>
          <a:xfrm>
            <a:off x="2064413" y="2911493"/>
            <a:ext cx="515167" cy="482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787135-0195-478F-89C4-0C2521A54696}"/>
              </a:ext>
            </a:extLst>
          </p:cNvPr>
          <p:cNvCxnSpPr/>
          <p:nvPr/>
        </p:nvCxnSpPr>
        <p:spPr>
          <a:xfrm flipV="1">
            <a:off x="2321996" y="3309789"/>
            <a:ext cx="0" cy="392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FEF03B-5C3F-4F34-BB3F-51AA571ECC48}"/>
              </a:ext>
            </a:extLst>
          </p:cNvPr>
          <p:cNvSpPr/>
          <p:nvPr/>
        </p:nvSpPr>
        <p:spPr>
          <a:xfrm>
            <a:off x="927489" y="3852445"/>
            <a:ext cx="104436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   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CBEE-AAF8-47AC-B35A-B6BF898EA447}"/>
              </a:ext>
            </a:extLst>
          </p:cNvPr>
          <p:cNvSpPr/>
          <p:nvPr/>
        </p:nvSpPr>
        <p:spPr>
          <a:xfrm>
            <a:off x="4233542" y="2706756"/>
            <a:ext cx="334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Assuming c = 2, why?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11310-3BFB-490A-9F5E-75F6D4FE005C}"/>
              </a:ext>
            </a:extLst>
          </p:cNvPr>
          <p:cNvSpPr/>
          <p:nvPr/>
        </p:nvSpPr>
        <p:spPr>
          <a:xfrm>
            <a:off x="8189824" y="2738136"/>
            <a:ext cx="36166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+ 100n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+ 35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/>
              <a:t> ?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996D185-FC82-43AC-942E-EA343F247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658369"/>
              </p:ext>
            </p:extLst>
          </p:nvPr>
        </p:nvGraphicFramePr>
        <p:xfrm>
          <a:off x="8745167" y="3224093"/>
          <a:ext cx="3253063" cy="1662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12">
                  <a:extLst>
                    <a:ext uri="{9D8B030D-6E8A-4147-A177-3AD203B41FA5}">
                      <a16:colId xmlns:a16="http://schemas.microsoft.com/office/drawing/2014/main" val="2563692649"/>
                    </a:ext>
                  </a:extLst>
                </a:gridCol>
                <a:gridCol w="1672450">
                  <a:extLst>
                    <a:ext uri="{9D8B030D-6E8A-4147-A177-3AD203B41FA5}">
                      <a16:colId xmlns:a16="http://schemas.microsoft.com/office/drawing/2014/main" val="3563508864"/>
                    </a:ext>
                  </a:extLst>
                </a:gridCol>
                <a:gridCol w="850801">
                  <a:extLst>
                    <a:ext uri="{9D8B030D-6E8A-4147-A177-3AD203B41FA5}">
                      <a16:colId xmlns:a16="http://schemas.microsoft.com/office/drawing/2014/main" val="2035742783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+ 100n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 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+ 35</a:t>
                      </a:r>
                      <a:r>
                        <a:rPr lang="en-US" sz="2000" dirty="0"/>
                        <a:t>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2n</a:t>
                      </a:r>
                      <a:r>
                        <a:rPr lang="en-US" sz="2000" b="1" u="none" strike="noStrike" baseline="30000" dirty="0">
                          <a:effectLst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925547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n=8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10531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8192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6949049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n=9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14696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13122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6538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20035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9930216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26776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29282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42377825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56A4CB-648F-4901-AE65-85825BBB5440}"/>
              </a:ext>
            </a:extLst>
          </p:cNvPr>
          <p:cNvSpPr txBox="1"/>
          <p:nvPr/>
        </p:nvSpPr>
        <p:spPr>
          <a:xfrm>
            <a:off x="7713926" y="4906054"/>
            <a:ext cx="49564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-250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ED0F0D-7F43-40EF-BA2C-3247C530ECB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209575" y="4829706"/>
            <a:ext cx="706881" cy="337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1EF0B53-7CCB-47E7-A70A-7E62BD6B37E8}"/>
              </a:ext>
            </a:extLst>
          </p:cNvPr>
          <p:cNvSpPr/>
          <p:nvPr/>
        </p:nvSpPr>
        <p:spPr>
          <a:xfrm>
            <a:off x="1089373" y="5706584"/>
            <a:ext cx="4366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+ 100n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+ 35</a:t>
            </a:r>
            <a:r>
              <a:rPr lang="en-US" sz="2800" dirty="0"/>
              <a:t> ≤ 2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is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B83290-697D-4716-912B-92D5EE4BD589}"/>
              </a:ext>
            </a:extLst>
          </p:cNvPr>
          <p:cNvSpPr/>
          <p:nvPr/>
        </p:nvSpPr>
        <p:spPr>
          <a:xfrm>
            <a:off x="5317650" y="5502790"/>
            <a:ext cx="6953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∴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+ 100n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+ 35</a:t>
            </a:r>
            <a:r>
              <a:rPr lang="en-US" sz="2800" b="1" dirty="0"/>
              <a:t> = O(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b="1" dirty="0"/>
              <a:t>)  for c = 2 and n</a:t>
            </a:r>
            <a:r>
              <a:rPr lang="en-US" sz="2800" b="1" baseline="-25000" dirty="0"/>
              <a:t>0</a:t>
            </a:r>
            <a:r>
              <a:rPr lang="en-US" sz="2800" b="1" dirty="0"/>
              <a:t>=11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7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/>
      <p:bldP spid="10" grpId="0"/>
      <p:bldP spid="11" grpId="0"/>
      <p:bldP spid="13" grpId="0" animBg="1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FC9A1E-7F27-40EC-B0FC-2DFF7B296A68}"/>
              </a:ext>
            </a:extLst>
          </p:cNvPr>
          <p:cNvSpPr/>
          <p:nvPr/>
        </p:nvSpPr>
        <p:spPr>
          <a:xfrm>
            <a:off x="721490" y="826504"/>
            <a:ext cx="8278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7: Find the upper bound of  f(n) = 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C76BD-FFFE-4854-957B-EB33D7DAC4AE}"/>
              </a:ext>
            </a:extLst>
          </p:cNvPr>
          <p:cNvSpPr txBox="1"/>
          <p:nvPr/>
        </p:nvSpPr>
        <p:spPr>
          <a:xfrm>
            <a:off x="721490" y="1349724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51CBC-1221-403E-BF5A-794D540A6B9F}"/>
              </a:ext>
            </a:extLst>
          </p:cNvPr>
          <p:cNvSpPr txBox="1"/>
          <p:nvPr/>
        </p:nvSpPr>
        <p:spPr>
          <a:xfrm>
            <a:off x="6546656" y="1735691"/>
            <a:ext cx="431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 is the dominant term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FA4FA-B6D3-4ADE-B308-DEB8B1693618}"/>
              </a:ext>
            </a:extLst>
          </p:cNvPr>
          <p:cNvSpPr/>
          <p:nvPr/>
        </p:nvSpPr>
        <p:spPr>
          <a:xfrm>
            <a:off x="780125" y="2364043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D32DCF-3C2A-4A5D-94FF-A76C0B5E10E5}"/>
              </a:ext>
            </a:extLst>
          </p:cNvPr>
          <p:cNvSpPr txBox="1"/>
          <p:nvPr/>
        </p:nvSpPr>
        <p:spPr>
          <a:xfrm>
            <a:off x="2148560" y="2943366"/>
            <a:ext cx="32530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, …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 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C37B70-7862-4904-9CF5-80A0F372F989}"/>
              </a:ext>
            </a:extLst>
          </p:cNvPr>
          <p:cNvSpPr/>
          <p:nvPr/>
        </p:nvSpPr>
        <p:spPr>
          <a:xfrm>
            <a:off x="2064413" y="2911493"/>
            <a:ext cx="515167" cy="482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ED165FB-B12C-48D2-9E0F-B5B7F45B3EA8}"/>
              </a:ext>
            </a:extLst>
          </p:cNvPr>
          <p:cNvCxnSpPr/>
          <p:nvPr/>
        </p:nvCxnSpPr>
        <p:spPr>
          <a:xfrm flipV="1">
            <a:off x="2321996" y="3309789"/>
            <a:ext cx="0" cy="392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1E19D0-4EA6-4CC4-9C37-9A5A252550C3}"/>
              </a:ext>
            </a:extLst>
          </p:cNvPr>
          <p:cNvSpPr/>
          <p:nvPr/>
        </p:nvSpPr>
        <p:spPr>
          <a:xfrm>
            <a:off x="927489" y="3852445"/>
            <a:ext cx="104436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   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A27850-CE1A-4FDB-8B47-B00A3157049E}"/>
              </a:ext>
            </a:extLst>
          </p:cNvPr>
          <p:cNvSpPr/>
          <p:nvPr/>
        </p:nvSpPr>
        <p:spPr>
          <a:xfrm>
            <a:off x="4233542" y="2706756"/>
            <a:ext cx="3345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Assuming c = 2, why?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8B47F8-1FC8-4C02-8442-A4F40880120F}"/>
              </a:ext>
            </a:extLst>
          </p:cNvPr>
          <p:cNvSpPr/>
          <p:nvPr/>
        </p:nvSpPr>
        <p:spPr>
          <a:xfrm>
            <a:off x="8189824" y="2738136"/>
            <a:ext cx="25202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800" dirty="0"/>
              <a:t>≤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en-US" sz="2800" dirty="0"/>
              <a:t> ?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97AB46B-DADD-423A-89E4-F93D3367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795844"/>
              </p:ext>
            </p:extLst>
          </p:nvPr>
        </p:nvGraphicFramePr>
        <p:xfrm>
          <a:off x="8745167" y="3224093"/>
          <a:ext cx="3253063" cy="1338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9812">
                  <a:extLst>
                    <a:ext uri="{9D8B030D-6E8A-4147-A177-3AD203B41FA5}">
                      <a16:colId xmlns:a16="http://schemas.microsoft.com/office/drawing/2014/main" val="2563692649"/>
                    </a:ext>
                  </a:extLst>
                </a:gridCol>
                <a:gridCol w="1672450">
                  <a:extLst>
                    <a:ext uri="{9D8B030D-6E8A-4147-A177-3AD203B41FA5}">
                      <a16:colId xmlns:a16="http://schemas.microsoft.com/office/drawing/2014/main" val="3563508864"/>
                    </a:ext>
                  </a:extLst>
                </a:gridCol>
                <a:gridCol w="850801">
                  <a:extLst>
                    <a:ext uri="{9D8B030D-6E8A-4147-A177-3AD203B41FA5}">
                      <a16:colId xmlns:a16="http://schemas.microsoft.com/office/drawing/2014/main" val="2035742783"/>
                    </a:ext>
                  </a:extLst>
                </a:gridCol>
              </a:tblGrid>
              <a:tr h="367030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+ 3n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sz="2000" dirty="0"/>
                        <a:t>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2000" b="1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n+1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19255470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69490490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n=11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6041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92165387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n=14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24616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32768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9930216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50B4E11-BE54-4472-BF52-3C3FB5E7224C}"/>
              </a:ext>
            </a:extLst>
          </p:cNvPr>
          <p:cNvSpPr txBox="1"/>
          <p:nvPr/>
        </p:nvSpPr>
        <p:spPr>
          <a:xfrm>
            <a:off x="7713926" y="4451857"/>
            <a:ext cx="495649" cy="5232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</a:t>
            </a:r>
            <a:r>
              <a:rPr lang="en-US" sz="2800" b="1" baseline="-250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B09EAA-82DA-4938-AD9C-0CD324E9BEE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209575" y="4375509"/>
            <a:ext cx="706881" cy="337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3EF1527-974E-43B6-8FC8-461B6996451D}"/>
              </a:ext>
            </a:extLst>
          </p:cNvPr>
          <p:cNvSpPr/>
          <p:nvPr/>
        </p:nvSpPr>
        <p:spPr>
          <a:xfrm>
            <a:off x="1089373" y="5706584"/>
            <a:ext cx="3292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/>
              <a:t> ≤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is true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332827-B026-4D91-A1B0-E9D9297610CA}"/>
              </a:ext>
            </a:extLst>
          </p:cNvPr>
          <p:cNvSpPr/>
          <p:nvPr/>
        </p:nvSpPr>
        <p:spPr>
          <a:xfrm>
            <a:off x="5317650" y="5502790"/>
            <a:ext cx="581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∴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+ 3n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b="1" dirty="0"/>
              <a:t> = O(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800" b="1" dirty="0"/>
              <a:t>)  for c = 2 and n</a:t>
            </a:r>
            <a:r>
              <a:rPr lang="en-US" sz="2800" b="1" baseline="-25000" dirty="0"/>
              <a:t>0</a:t>
            </a:r>
            <a:r>
              <a:rPr lang="en-US" sz="2800" b="1" dirty="0"/>
              <a:t>=14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60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9" grpId="0"/>
      <p:bldP spid="10" grpId="0"/>
      <p:bldP spid="11" grpId="0"/>
      <p:bldP spid="13" grpId="0" animBg="1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E1322E-3E5D-4C30-B80E-6BB601F314B2}"/>
              </a:ext>
            </a:extLst>
          </p:cNvPr>
          <p:cNvSpPr/>
          <p:nvPr/>
        </p:nvSpPr>
        <p:spPr>
          <a:xfrm>
            <a:off x="800424" y="907536"/>
            <a:ext cx="76705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7: Find the upper bound of  f(n) =  300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AD252-AC12-4F45-8ED8-C21914D08934}"/>
              </a:ext>
            </a:extLst>
          </p:cNvPr>
          <p:cNvSpPr txBox="1"/>
          <p:nvPr/>
        </p:nvSpPr>
        <p:spPr>
          <a:xfrm>
            <a:off x="721490" y="1349724"/>
            <a:ext cx="103273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</a:p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the dominant term.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3708E-5613-468B-B552-CF002AEA3003}"/>
              </a:ext>
            </a:extLst>
          </p:cNvPr>
          <p:cNvSpPr txBox="1"/>
          <p:nvPr/>
        </p:nvSpPr>
        <p:spPr>
          <a:xfrm>
            <a:off x="6546656" y="1735691"/>
            <a:ext cx="431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C00000"/>
                </a:solidFill>
              </a:rPr>
              <a:t> is the dominant term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71901-7C1F-45B3-AA0E-9F9FC768307E}"/>
              </a:ext>
            </a:extLst>
          </p:cNvPr>
          <p:cNvSpPr/>
          <p:nvPr/>
        </p:nvSpPr>
        <p:spPr>
          <a:xfrm>
            <a:off x="780125" y="2364043"/>
            <a:ext cx="811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choose g(n) according to the dominant term.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D5DBFD-40E7-4A60-BE90-9928B457E630}"/>
              </a:ext>
            </a:extLst>
          </p:cNvPr>
          <p:cNvSpPr txBox="1"/>
          <p:nvPr/>
        </p:nvSpPr>
        <p:spPr>
          <a:xfrm>
            <a:off x="2148560" y="2943366"/>
            <a:ext cx="32530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, …</a:t>
            </a: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g(n)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 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21C001-F2B1-4C50-B8DD-A2EBD8AB1846}"/>
              </a:ext>
            </a:extLst>
          </p:cNvPr>
          <p:cNvSpPr/>
          <p:nvPr/>
        </p:nvSpPr>
        <p:spPr>
          <a:xfrm>
            <a:off x="2064413" y="2911493"/>
            <a:ext cx="515167" cy="48216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24753D2-5781-46C0-930E-181D379AF3BD}"/>
              </a:ext>
            </a:extLst>
          </p:cNvPr>
          <p:cNvCxnSpPr/>
          <p:nvPr/>
        </p:nvCxnSpPr>
        <p:spPr>
          <a:xfrm flipV="1">
            <a:off x="2321996" y="3309789"/>
            <a:ext cx="0" cy="3926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3BEBBF1-44E7-42E5-B867-34C93B0B5837}"/>
              </a:ext>
            </a:extLst>
          </p:cNvPr>
          <p:cNvSpPr/>
          <p:nvPr/>
        </p:nvSpPr>
        <p:spPr>
          <a:xfrm>
            <a:off x="927489" y="3852445"/>
            <a:ext cx="1044360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Apply the Big O definition.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the definition of Big O notation: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800" dirty="0"/>
              <a:t> (n)=O(g(n)) </a:t>
            </a:r>
            <a:r>
              <a:rPr lang="en-US" sz="2800" dirty="0" err="1"/>
              <a:t>iff</a:t>
            </a:r>
            <a:r>
              <a:rPr lang="en-US" sz="2800" dirty="0"/>
              <a:t> f(n) ≤ </a:t>
            </a:r>
            <a:r>
              <a:rPr lang="en-US" sz="2800" dirty="0" err="1"/>
              <a:t>c.g</a:t>
            </a:r>
            <a:r>
              <a:rPr lang="en-US" sz="2800" dirty="0"/>
              <a:t>(n) for all values of n where n ≥ n</a:t>
            </a:r>
            <a:r>
              <a:rPr lang="en-US" sz="2800" baseline="-25000" dirty="0"/>
              <a:t>0   </a:t>
            </a:r>
          </a:p>
          <a:p>
            <a:r>
              <a:rPr lang="en-US" sz="2800" dirty="0"/>
              <a:t>and c and n</a:t>
            </a:r>
            <a:r>
              <a:rPr lang="en-US" sz="2800" baseline="-25000" dirty="0"/>
              <a:t>0</a:t>
            </a:r>
            <a:r>
              <a:rPr lang="en-US" sz="2800" dirty="0"/>
              <a:t> are constants.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40C18D-98F8-45FB-B1CC-43B6A84CD512}"/>
              </a:ext>
            </a:extLst>
          </p:cNvPr>
          <p:cNvSpPr/>
          <p:nvPr/>
        </p:nvSpPr>
        <p:spPr>
          <a:xfrm>
            <a:off x="4233542" y="2706756"/>
            <a:ext cx="37112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Assuming c = 300, why?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04FA93-20F6-43D2-9EA8-4B1DD89DAED5}"/>
              </a:ext>
            </a:extLst>
          </p:cNvPr>
          <p:cNvSpPr/>
          <p:nvPr/>
        </p:nvSpPr>
        <p:spPr>
          <a:xfrm>
            <a:off x="8189824" y="2738136"/>
            <a:ext cx="2100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/>
              <a:t>≤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300.1</a:t>
            </a:r>
            <a:r>
              <a:rPr lang="en-US" sz="2800" dirty="0"/>
              <a:t> 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6E03D7-8BC3-4047-A94F-50327169D2FB}"/>
              </a:ext>
            </a:extLst>
          </p:cNvPr>
          <p:cNvSpPr/>
          <p:nvPr/>
        </p:nvSpPr>
        <p:spPr>
          <a:xfrm>
            <a:off x="1089373" y="5706584"/>
            <a:ext cx="2603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sz="2800" dirty="0"/>
              <a:t> ≤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is 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86A6B9-7DDF-4BFA-939B-74C888DB01BF}"/>
              </a:ext>
            </a:extLst>
          </p:cNvPr>
          <p:cNvSpPr/>
          <p:nvPr/>
        </p:nvSpPr>
        <p:spPr>
          <a:xfrm>
            <a:off x="5317650" y="5502790"/>
            <a:ext cx="5379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∴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en-US" sz="2800" b="1" dirty="0"/>
              <a:t> = O(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800" b="1" dirty="0"/>
              <a:t>)  for c = 300 and n</a:t>
            </a:r>
            <a:r>
              <a:rPr lang="en-US" sz="2800" b="1" baseline="-25000" dirty="0"/>
              <a:t>0</a:t>
            </a:r>
            <a:r>
              <a:rPr lang="en-US" sz="2800" b="1" dirty="0"/>
              <a:t>=1 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85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10" grpId="0"/>
      <p:bldP spid="11" grpId="0"/>
      <p:bldP spid="12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10652-C25D-4D3B-88C2-20F6FB30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Big O Runtimes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4D7755-AFB7-419D-BAC7-51F614AE7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8180" y="1825625"/>
            <a:ext cx="90156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72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15432-A6F3-4C85-AB82-3756828D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9B8AF7D-835A-4594-90BB-EC74919FD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515669" cy="47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8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601F-5D6B-4872-B6FC-1D5CB0A6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23C17-FFE8-4D2B-8F05-7C409E353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40310-534A-4AA2-BF32-5D14C2C5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9067"/>
            <a:ext cx="106303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5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8603CB-962C-4B13-8D60-6F30209A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5" y="0"/>
            <a:ext cx="11610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50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70C86F-15F1-42C7-A8F3-3EDC9912571F}"/>
              </a:ext>
            </a:extLst>
          </p:cNvPr>
          <p:cNvSpPr txBox="1"/>
          <p:nvPr/>
        </p:nvSpPr>
        <p:spPr>
          <a:xfrm>
            <a:off x="1148316" y="1041991"/>
            <a:ext cx="642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Importance of Algorithm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A2635-E152-4FEA-BE85-D4B78BC2CABB}"/>
              </a:ext>
            </a:extLst>
          </p:cNvPr>
          <p:cNvSpPr txBox="1"/>
          <p:nvPr/>
        </p:nvSpPr>
        <p:spPr>
          <a:xfrm>
            <a:off x="1265274" y="2105247"/>
            <a:ext cx="9247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There are many algorithms to solve a problem.</a:t>
            </a:r>
          </a:p>
          <a:p>
            <a:r>
              <a:rPr lang="en-US" sz="2400" dirty="0"/>
              <a:t>Requirement is to find the most efficient algorithm to solve the problem.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5DC56-5817-48FB-8C59-EDE67CF98073}"/>
              </a:ext>
            </a:extLst>
          </p:cNvPr>
          <p:cNvSpPr txBox="1"/>
          <p:nvPr/>
        </p:nvSpPr>
        <p:spPr>
          <a:xfrm flipH="1">
            <a:off x="1573616" y="3838354"/>
            <a:ext cx="8272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Efficiency in terms of time and memory space consumption 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8A946D-F9C2-4F51-8B58-E70C101BCA85}"/>
              </a:ext>
            </a:extLst>
          </p:cNvPr>
          <p:cNvCxnSpPr>
            <a:cxnSpLocks/>
          </p:cNvCxnSpPr>
          <p:nvPr/>
        </p:nvCxnSpPr>
        <p:spPr>
          <a:xfrm flipV="1">
            <a:off x="4816549" y="2955851"/>
            <a:ext cx="669851" cy="882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67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92C94-552D-4130-8D81-2852E3753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5088"/>
            <a:ext cx="12192000" cy="32913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20117-A57A-4511-AFD1-65EA36210C77}"/>
              </a:ext>
            </a:extLst>
          </p:cNvPr>
          <p:cNvSpPr txBox="1"/>
          <p:nvPr/>
        </p:nvSpPr>
        <p:spPr>
          <a:xfrm>
            <a:off x="442259" y="4626441"/>
            <a:ext cx="4382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Solution:</a:t>
            </a:r>
          </a:p>
          <a:p>
            <a:r>
              <a:rPr lang="en-US" sz="2800" b="1" dirty="0"/>
              <a:t>Step1: Simplify the fractions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130FF-1F29-4410-AED6-288496D74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758" y="5580548"/>
            <a:ext cx="5343068" cy="122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2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672E51-E579-4EB5-BBC9-5C56714B4711}"/>
              </a:ext>
            </a:extLst>
          </p:cNvPr>
          <p:cNvSpPr/>
          <p:nvPr/>
        </p:nvSpPr>
        <p:spPr>
          <a:xfrm>
            <a:off x="835749" y="880074"/>
            <a:ext cx="7180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Step2: Compare the denominators and arrange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9BCB85-DCA7-4818-AAA6-241C2D3DD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60" y="1298041"/>
            <a:ext cx="11335265" cy="54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165BDE-455B-4F21-BA17-601410AD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246"/>
            <a:ext cx="12192000" cy="15598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475E02-1BF5-4540-8266-968166DF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90078"/>
            <a:ext cx="12191999" cy="22560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E9E4A5-5FBC-4668-B47E-7DC99B985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96710"/>
            <a:ext cx="12191998" cy="17711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C655CC-0FB4-42E9-BE93-CB29B8D6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112476"/>
            <a:ext cx="12191998" cy="8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39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81BB0-F3ED-455A-B869-B311A5FF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786"/>
            <a:ext cx="12192000" cy="2340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0E8449-0556-4979-B46E-CACDE2A9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2065"/>
            <a:ext cx="12192000" cy="35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30123-3CE7-46FF-AB58-15B27DA74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852"/>
            <a:ext cx="12192000" cy="576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06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F642A-06C9-4AC4-BA50-4709354DE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14"/>
            <a:ext cx="12192000" cy="23374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05BE3-B7CC-4F49-ABC8-74EA2AC7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7309"/>
            <a:ext cx="12192000" cy="352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B98289-C078-4172-8ADA-7200B797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258"/>
            <a:ext cx="12192000" cy="421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B1F7F-B415-4ABC-81B1-C1089699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2"/>
            <a:ext cx="12192000" cy="685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27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A7DEA-A9B6-4172-B206-95BA4C25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521"/>
            <a:ext cx="12192000" cy="22483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3ACFAD-80A2-410C-9E92-33B8F1C4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0136"/>
            <a:ext cx="12192000" cy="35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EFC87-9DAE-4BBF-B616-E90438D3C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052"/>
            <a:ext cx="12192000" cy="40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9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244092-8F24-45A9-A4A9-E615E0A6B1A4}"/>
              </a:ext>
            </a:extLst>
          </p:cNvPr>
          <p:cNvSpPr txBox="1"/>
          <p:nvPr/>
        </p:nvSpPr>
        <p:spPr>
          <a:xfrm>
            <a:off x="584791" y="776177"/>
            <a:ext cx="49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Example –Finding the key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9DB3C-B2D9-4741-9D64-0602F2E05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1" y="1422508"/>
            <a:ext cx="11298227" cy="1386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6634FA-301C-4AA7-802C-095D4B6AD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1" y="2897372"/>
            <a:ext cx="11536385" cy="2029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04D10-C483-4E8C-BC38-1C94AB497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31" y="5038515"/>
            <a:ext cx="7316221" cy="1640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4E8485-A4F4-4DA1-AFD5-E23438958229}"/>
              </a:ext>
            </a:extLst>
          </p:cNvPr>
          <p:cNvSpPr txBox="1"/>
          <p:nvPr/>
        </p:nvSpPr>
        <p:spPr>
          <a:xfrm>
            <a:off x="8144540" y="5677786"/>
            <a:ext cx="282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Comparison=07</a:t>
            </a:r>
          </a:p>
        </p:txBody>
      </p:sp>
    </p:spTree>
    <p:extLst>
      <p:ext uri="{BB962C8B-B14F-4D97-AF65-F5344CB8AC3E}">
        <p14:creationId xmlns:p14="http://schemas.microsoft.com/office/powerpoint/2010/main" val="204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B48FE5-02B2-49FD-A1B2-513B518C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10" y="0"/>
            <a:ext cx="11472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09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D71AF-5CD3-4FCC-8D5F-86B71E29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121920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52F788-FDE6-4F99-A732-F44F44D41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2196"/>
            <a:ext cx="12192000" cy="593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0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98BD9-5371-4F65-B095-50298EEEC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324"/>
            <a:ext cx="12192000" cy="56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2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5A912-2711-4A64-A367-02979FF6F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652"/>
            <a:ext cx="12192000" cy="627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3EBF6F-20DD-4498-97DE-C2DB07CE8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96"/>
            <a:ext cx="12192000" cy="622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918362-6796-4184-84FB-71A763F36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823"/>
            <a:ext cx="12192000" cy="61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CBB509-EFB5-48A1-BFA2-6FF26587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599"/>
            <a:ext cx="12192000" cy="667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1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6E8292-1B10-4EB7-904D-6999E2841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56" y="0"/>
            <a:ext cx="11589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1DB2E-46F9-4AD1-916A-5A1C21F6F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Big Omega (Ω) Notation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80BB-E8FB-409C-8739-22809BE4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AECA8E-08A7-49CC-9B50-A3696555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857900" cy="491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EE63BA-421A-4455-8F02-4A3D2FE5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56706"/>
            <a:ext cx="12098438" cy="6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1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5F90-2F64-43AD-8DFE-CA75E785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Big Omega (Ω) Notation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DC27AE-F37F-4DAD-B068-C7D1577B6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180931" cy="512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54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C3EA-9B3A-48F1-8EF1-673E06CF4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The Big Theta (θ) Notation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9A3DED-3428-4553-8E50-6247C0FFD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633" y="1542699"/>
            <a:ext cx="8512175" cy="49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3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D650-854E-428B-ABD6-0FE69631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Big Omega </a:t>
            </a:r>
            <a:br>
              <a:rPr lang="en-US" b="1" dirty="0"/>
            </a:br>
            <a:r>
              <a:rPr lang="en-US" b="1" dirty="0"/>
              <a:t>(Solved Problems)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D3BF-0FA3-4FC8-BC0C-88EA120C4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700" b="1" dirty="0"/>
              <a:t>Problem:</a:t>
            </a:r>
            <a:r>
              <a:rPr lang="en-US" sz="7700" dirty="0"/>
              <a:t> Find the lower bound for f(n)= 10n</a:t>
            </a:r>
            <a:r>
              <a:rPr lang="en-US" sz="7700" baseline="30000" dirty="0"/>
              <a:t>2</a:t>
            </a:r>
            <a:r>
              <a:rPr lang="en-US" sz="7700" dirty="0"/>
              <a:t>+5</a:t>
            </a:r>
          </a:p>
          <a:p>
            <a:pPr marL="0" indent="0">
              <a:buNone/>
            </a:pPr>
            <a:endParaRPr lang="en-US" sz="6000" b="1" dirty="0"/>
          </a:p>
          <a:p>
            <a:pPr marL="0" indent="0">
              <a:buNone/>
            </a:pPr>
            <a:r>
              <a:rPr lang="en-US" sz="7700" b="1" dirty="0"/>
              <a:t>Solution: Step 1: </a:t>
            </a:r>
            <a:r>
              <a:rPr lang="en-US" sz="7700" dirty="0"/>
              <a:t>Find the dominant term in f(n) is </a:t>
            </a:r>
            <a:r>
              <a:rPr lang="en-US" sz="7700" b="1" dirty="0"/>
              <a:t>10n</a:t>
            </a:r>
            <a:r>
              <a:rPr lang="en-US" sz="7700" b="1" baseline="30000" dirty="0"/>
              <a:t>2</a:t>
            </a:r>
            <a:r>
              <a:rPr lang="en-US" sz="7700" baseline="30000" dirty="0"/>
              <a:t> </a:t>
            </a:r>
          </a:p>
          <a:p>
            <a:pPr marL="0" indent="0">
              <a:buNone/>
            </a:pPr>
            <a:r>
              <a:rPr lang="en-US" sz="7700" b="1" dirty="0"/>
              <a:t>Step 2: </a:t>
            </a:r>
            <a:r>
              <a:rPr lang="en-US" sz="7700" dirty="0"/>
              <a:t>Assuming g(n) = n</a:t>
            </a:r>
            <a:r>
              <a:rPr lang="en-US" sz="7700" baseline="30000" dirty="0"/>
              <a:t>2</a:t>
            </a:r>
          </a:p>
          <a:p>
            <a:pPr marL="0" indent="0">
              <a:buNone/>
            </a:pPr>
            <a:r>
              <a:rPr lang="en-US" sz="7700" b="1" dirty="0"/>
              <a:t>Step 3:</a:t>
            </a:r>
            <a:r>
              <a:rPr lang="en-US" sz="7700" dirty="0"/>
              <a:t> According to the definition of Big Omega notation:</a:t>
            </a:r>
          </a:p>
          <a:p>
            <a:pPr marL="0" indent="0">
              <a:buNone/>
            </a:pPr>
            <a:r>
              <a:rPr lang="en-US" sz="7700" dirty="0"/>
              <a:t>f(n) = </a:t>
            </a:r>
            <a:r>
              <a:rPr lang="el-GR" sz="7700" dirty="0"/>
              <a:t>Ω</a:t>
            </a:r>
            <a:r>
              <a:rPr lang="en-US" sz="7700" dirty="0"/>
              <a:t>(g(n)) </a:t>
            </a:r>
            <a:r>
              <a:rPr lang="en-US" sz="7700" dirty="0" err="1"/>
              <a:t>iff</a:t>
            </a:r>
            <a:r>
              <a:rPr lang="en-US" sz="7700" dirty="0"/>
              <a:t> f(n) ≥ </a:t>
            </a:r>
            <a:r>
              <a:rPr lang="en-US" sz="7700" dirty="0" err="1"/>
              <a:t>c.g</a:t>
            </a:r>
            <a:r>
              <a:rPr lang="en-US" sz="7700" dirty="0"/>
              <a:t>(n) for so some c &gt; 0 and for all values of n where n ≥ n</a:t>
            </a:r>
            <a:r>
              <a:rPr lang="en-US" sz="7700" baseline="-25000" dirty="0"/>
              <a:t>0</a:t>
            </a:r>
            <a:r>
              <a:rPr lang="en-US" sz="7700" dirty="0"/>
              <a:t> and c and n</a:t>
            </a:r>
            <a:r>
              <a:rPr lang="en-US" sz="7700" baseline="-25000" dirty="0"/>
              <a:t>0 </a:t>
            </a:r>
            <a:r>
              <a:rPr lang="en-US" sz="7700" dirty="0"/>
              <a:t>are constants.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7700" dirty="0"/>
              <a:t>Assuming c=10, 10n</a:t>
            </a:r>
            <a:r>
              <a:rPr lang="en-US" sz="7700" baseline="30000" dirty="0"/>
              <a:t>2</a:t>
            </a:r>
            <a:r>
              <a:rPr lang="en-US" sz="7700" dirty="0"/>
              <a:t> +5 ≥ 10n</a:t>
            </a:r>
            <a:r>
              <a:rPr lang="en-US" sz="7700" baseline="30000" dirty="0"/>
              <a:t>2 </a:t>
            </a:r>
            <a:r>
              <a:rPr lang="en-US" sz="7700" dirty="0"/>
              <a:t>? </a:t>
            </a:r>
            <a:r>
              <a:rPr lang="en-US" sz="7700" dirty="0">
                <a:solidFill>
                  <a:srgbClr val="FF0000"/>
                </a:solidFill>
              </a:rPr>
              <a:t>is true</a:t>
            </a:r>
            <a:r>
              <a:rPr lang="en-US" sz="7700" dirty="0"/>
              <a:t> for all n ≥ 1.</a:t>
            </a:r>
          </a:p>
          <a:p>
            <a:pPr marL="0" indent="0">
              <a:buNone/>
            </a:pPr>
            <a:r>
              <a:rPr lang="en-US" sz="7700" dirty="0"/>
              <a:t>∴ 10n</a:t>
            </a:r>
            <a:r>
              <a:rPr lang="en-US" sz="7700" baseline="30000" dirty="0"/>
              <a:t>2</a:t>
            </a:r>
            <a:r>
              <a:rPr lang="en-US" sz="7700" dirty="0"/>
              <a:t>+5= </a:t>
            </a:r>
            <a:r>
              <a:rPr lang="el-GR" sz="7700" dirty="0"/>
              <a:t>Ω</a:t>
            </a:r>
            <a:r>
              <a:rPr lang="en-US" sz="7700" dirty="0"/>
              <a:t>(n</a:t>
            </a:r>
            <a:r>
              <a:rPr lang="en-US" sz="7700" baseline="30000" dirty="0"/>
              <a:t>2</a:t>
            </a:r>
            <a:r>
              <a:rPr lang="en-US" sz="7700" dirty="0"/>
              <a:t>)for c=10 and  n</a:t>
            </a:r>
            <a:r>
              <a:rPr lang="en-US" sz="7700" baseline="-25000" dirty="0"/>
              <a:t>0</a:t>
            </a:r>
            <a:r>
              <a:rPr lang="en-US" sz="7700" dirty="0"/>
              <a:t>=1.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6055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4D650-854E-428B-ABD6-0FE69631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Big Theta Notations </a:t>
            </a:r>
            <a:br>
              <a:rPr lang="en-US" b="1" dirty="0"/>
            </a:br>
            <a:r>
              <a:rPr lang="en-US" b="1" dirty="0"/>
              <a:t>(Solved Problems)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FD3BF-0FA3-4FC8-BC0C-88EA120C4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6000" b="1" dirty="0"/>
              <a:t>Problem:</a:t>
            </a:r>
            <a:r>
              <a:rPr lang="en-US" sz="6000" dirty="0"/>
              <a:t> Show that f(n)= n</a:t>
            </a:r>
            <a:r>
              <a:rPr lang="en-US" sz="6000" baseline="30000" dirty="0"/>
              <a:t>3</a:t>
            </a:r>
            <a:r>
              <a:rPr lang="en-US" sz="6000" dirty="0"/>
              <a:t>+3n</a:t>
            </a:r>
            <a:r>
              <a:rPr lang="en-US" sz="6000" baseline="30000" dirty="0"/>
              <a:t>2 </a:t>
            </a:r>
            <a:r>
              <a:rPr lang="en-US" sz="6000" dirty="0"/>
              <a:t>= Ɵ(n</a:t>
            </a:r>
            <a:r>
              <a:rPr lang="en-US" sz="6000" baseline="30000" dirty="0"/>
              <a:t>3</a:t>
            </a:r>
            <a:r>
              <a:rPr lang="en-US" sz="6000" dirty="0"/>
              <a:t>)</a:t>
            </a:r>
          </a:p>
          <a:p>
            <a:pPr marL="0" indent="0">
              <a:buNone/>
            </a:pPr>
            <a:r>
              <a:rPr lang="en-US" sz="6000" b="1" dirty="0"/>
              <a:t>Solution: </a:t>
            </a:r>
            <a:r>
              <a:rPr lang="en-US" sz="6000" dirty="0"/>
              <a:t>According to the definition of Big Theta notation:</a:t>
            </a:r>
          </a:p>
          <a:p>
            <a:pPr marL="0" indent="0">
              <a:buNone/>
            </a:pPr>
            <a:r>
              <a:rPr lang="en-US" sz="6000" dirty="0"/>
              <a:t>f(n) = Ɵ(g(n)) </a:t>
            </a:r>
            <a:r>
              <a:rPr lang="en-US" sz="6000" dirty="0" err="1"/>
              <a:t>iff</a:t>
            </a:r>
            <a:r>
              <a:rPr lang="en-US" sz="6000" dirty="0"/>
              <a:t> c</a:t>
            </a:r>
            <a:r>
              <a:rPr lang="en-US" sz="6000" baseline="-25000" dirty="0"/>
              <a:t>1</a:t>
            </a:r>
            <a:r>
              <a:rPr lang="en-US" sz="6000" dirty="0"/>
              <a:t>.g(n) ≤ f(n) ≤  c</a:t>
            </a:r>
            <a:r>
              <a:rPr lang="en-US" sz="6000" baseline="-25000" dirty="0"/>
              <a:t>2</a:t>
            </a:r>
            <a:r>
              <a:rPr lang="en-US" sz="6000" dirty="0"/>
              <a:t>.g(n) for all values of n where n ≥ n</a:t>
            </a:r>
            <a:r>
              <a:rPr lang="en-US" sz="6000" baseline="-25000" dirty="0"/>
              <a:t>0</a:t>
            </a:r>
            <a:r>
              <a:rPr lang="en-US" sz="6000" dirty="0"/>
              <a:t> and c</a:t>
            </a:r>
            <a:r>
              <a:rPr lang="en-US" sz="6000" baseline="-25000" dirty="0"/>
              <a:t>1</a:t>
            </a:r>
            <a:r>
              <a:rPr lang="en-US" sz="6000" dirty="0"/>
              <a:t> ,c</a:t>
            </a:r>
            <a:r>
              <a:rPr lang="en-US" sz="6000" baseline="-25000" dirty="0"/>
              <a:t>2</a:t>
            </a:r>
            <a:r>
              <a:rPr lang="en-US" sz="6000" dirty="0"/>
              <a:t> , and n</a:t>
            </a:r>
            <a:r>
              <a:rPr lang="en-US" sz="6000" baseline="-25000" dirty="0"/>
              <a:t>0 </a:t>
            </a:r>
            <a:r>
              <a:rPr lang="en-US" sz="6000" dirty="0"/>
              <a:t>are constants.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So, n</a:t>
            </a:r>
            <a:r>
              <a:rPr lang="en-US" sz="6000" baseline="-25000" dirty="0"/>
              <a:t>0</a:t>
            </a:r>
            <a:r>
              <a:rPr lang="en-US" sz="6000" dirty="0"/>
              <a:t>=3</a:t>
            </a:r>
          </a:p>
          <a:p>
            <a:pPr marL="0" indent="0">
              <a:buNone/>
            </a:pPr>
            <a:r>
              <a:rPr lang="en-US" sz="6000" dirty="0"/>
              <a:t>∴ n</a:t>
            </a:r>
            <a:r>
              <a:rPr lang="en-US" sz="6000" baseline="30000" dirty="0"/>
              <a:t>3</a:t>
            </a:r>
            <a:r>
              <a:rPr lang="en-US" sz="6000" dirty="0"/>
              <a:t>+3n</a:t>
            </a:r>
            <a:r>
              <a:rPr lang="en-US" sz="6000" baseline="30000" dirty="0"/>
              <a:t>2 </a:t>
            </a:r>
            <a:r>
              <a:rPr lang="en-US" sz="6000" dirty="0"/>
              <a:t>= Ɵ(n</a:t>
            </a:r>
            <a:r>
              <a:rPr lang="en-US" sz="6000" baseline="30000" dirty="0"/>
              <a:t>3</a:t>
            </a:r>
            <a:r>
              <a:rPr lang="en-US" sz="6000" dirty="0"/>
              <a:t>) for c</a:t>
            </a:r>
            <a:r>
              <a:rPr lang="en-US" sz="6000" baseline="-25000" dirty="0"/>
              <a:t>1 </a:t>
            </a:r>
            <a:r>
              <a:rPr lang="en-US" sz="6000" dirty="0"/>
              <a:t>=1, c</a:t>
            </a:r>
            <a:r>
              <a:rPr lang="en-US" sz="6000" baseline="-25000" dirty="0"/>
              <a:t>2 </a:t>
            </a:r>
            <a:r>
              <a:rPr lang="en-US" sz="6000" dirty="0"/>
              <a:t>=1 and  n</a:t>
            </a:r>
            <a:r>
              <a:rPr lang="en-US" sz="6000" baseline="-25000" dirty="0"/>
              <a:t>0</a:t>
            </a:r>
            <a:r>
              <a:rPr lang="en-US" sz="6000" dirty="0"/>
              <a:t>=3.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70A79D-91E5-48AE-860F-D36EB00012F3}"/>
              </a:ext>
            </a:extLst>
          </p:cNvPr>
          <p:cNvSpPr txBox="1"/>
          <p:nvPr/>
        </p:nvSpPr>
        <p:spPr>
          <a:xfrm>
            <a:off x="835872" y="3461089"/>
            <a:ext cx="41554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Let us prove f(n) ≤  c</a:t>
            </a:r>
            <a:r>
              <a:rPr lang="en-US" sz="2400" baseline="-25000" dirty="0"/>
              <a:t>2</a:t>
            </a:r>
            <a:r>
              <a:rPr lang="en-US" sz="2400" dirty="0"/>
              <a:t>.g(n)</a:t>
            </a:r>
          </a:p>
          <a:p>
            <a:r>
              <a:rPr lang="en-US" sz="2400" dirty="0"/>
              <a:t>Assuming c</a:t>
            </a:r>
            <a:r>
              <a:rPr lang="en-US" sz="2400" baseline="-25000" dirty="0"/>
              <a:t>2</a:t>
            </a:r>
            <a:r>
              <a:rPr lang="en-US" sz="2400" dirty="0"/>
              <a:t>= 2</a:t>
            </a:r>
          </a:p>
          <a:p>
            <a:r>
              <a:rPr lang="en-US" sz="2400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+3n</a:t>
            </a:r>
            <a:r>
              <a:rPr lang="en-US" sz="2400" baseline="30000" dirty="0"/>
              <a:t>2  </a:t>
            </a:r>
            <a:r>
              <a:rPr lang="en-US" sz="2400" dirty="0"/>
              <a:t>≤ 2 n</a:t>
            </a:r>
            <a:r>
              <a:rPr lang="en-US" sz="2400" baseline="30000" dirty="0"/>
              <a:t>3 </a:t>
            </a:r>
            <a:r>
              <a:rPr lang="en-US" sz="2400" dirty="0"/>
              <a:t>? </a:t>
            </a:r>
            <a:r>
              <a:rPr lang="en-US" sz="2400" b="1" dirty="0"/>
              <a:t>is true for</a:t>
            </a:r>
            <a:r>
              <a:rPr lang="en-US" sz="2400" dirty="0"/>
              <a:t> n  ≥ 3.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39C35-9D62-4EB0-A522-54A7AA511AF5}"/>
              </a:ext>
            </a:extLst>
          </p:cNvPr>
          <p:cNvSpPr txBox="1"/>
          <p:nvPr/>
        </p:nvSpPr>
        <p:spPr>
          <a:xfrm>
            <a:off x="5576160" y="3505969"/>
            <a:ext cx="41025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Let us prove f(n) ≥ c</a:t>
            </a:r>
            <a:r>
              <a:rPr lang="en-US" sz="2400" baseline="-25000" dirty="0"/>
              <a:t>1</a:t>
            </a:r>
            <a:r>
              <a:rPr lang="en-US" sz="2400" dirty="0"/>
              <a:t>.g(n)</a:t>
            </a:r>
          </a:p>
          <a:p>
            <a:r>
              <a:rPr lang="en-US" sz="2400" dirty="0"/>
              <a:t>Assuming c</a:t>
            </a:r>
            <a:r>
              <a:rPr lang="en-US" sz="2400" baseline="-25000" dirty="0"/>
              <a:t>1 </a:t>
            </a:r>
            <a:r>
              <a:rPr lang="en-US" sz="2400" dirty="0"/>
              <a:t>=1 </a:t>
            </a:r>
            <a:r>
              <a:rPr lang="en-US" sz="2400" b="1" dirty="0"/>
              <a:t>is true for</a:t>
            </a:r>
            <a:r>
              <a:rPr lang="en-US" sz="2400" dirty="0"/>
              <a:t> n  ≥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10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EB95-7592-420C-9CB9-2A7CA61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Properties of Asymptotic Notations </a:t>
            </a:r>
            <a:br>
              <a:rPr lang="en-US" b="1" dirty="0"/>
            </a:br>
            <a:r>
              <a:rPr lang="en-US" b="1" dirty="0"/>
              <a:t>(General Property)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3378E5-6CD4-487D-A5E6-51079308B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300" y="1618060"/>
            <a:ext cx="9023320" cy="469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93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2EB95-7592-420C-9CB9-2A7CA618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Properties of Asymptotic Notations </a:t>
            </a:r>
            <a:br>
              <a:rPr lang="en-US" b="1" dirty="0"/>
            </a:br>
            <a:r>
              <a:rPr lang="en-US" b="1" dirty="0"/>
              <a:t>(General Property)</a:t>
            </a:r>
            <a:br>
              <a:rPr lang="en-US" b="1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055F89-D099-480B-8E24-FAF825C55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F4821B-C08C-4922-9D0F-DCBBFCD4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181816" cy="494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5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6FAE-6680-4493-AF10-CCD01071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Asymptotic Notations </a:t>
            </a:r>
            <a:br>
              <a:rPr lang="en-US" b="1" dirty="0"/>
            </a:br>
            <a:r>
              <a:rPr lang="en-US" b="1" dirty="0"/>
              <a:t>(General Property)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1DFC2D-BC16-407A-9643-3F8832B50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68" y="1825625"/>
            <a:ext cx="100644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3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6FAE-6680-4493-AF10-CCD01071F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Properties of Asymptotic Notations </a:t>
            </a:r>
            <a:br>
              <a:rPr lang="en-US" b="1" dirty="0"/>
            </a:br>
            <a:r>
              <a:rPr lang="en-US" b="1" dirty="0"/>
              <a:t>(General Property)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7B20C0-1F11-4E8E-8C40-38EE70E4E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065" y="1853674"/>
            <a:ext cx="85548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56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877AF9F-9BDD-44C2-821C-02705838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9548B0-966D-4723-9A92-595F75E09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dirty="0"/>
              <a:t>End of Presentation</a:t>
            </a:r>
          </a:p>
          <a:p>
            <a:r>
              <a:rPr dirty="0"/>
              <a:t>Questions?</a:t>
            </a:r>
            <a:endParaRPr lang="en-US" dirty="0"/>
          </a:p>
          <a:p>
            <a:endParaRPr dirty="0"/>
          </a:p>
        </p:txBody>
      </p:sp>
      <p:pic>
        <p:nvPicPr>
          <p:cNvPr id="6" name="Picture 4" descr="man props up his head with his hand he is in gloomy thoughtfulness - one  line drawing . concept unpleasant thoughts, despondency, apathy 47163122  Vector Art at Vecteezy">
            <a:extLst>
              <a:ext uri="{FF2B5EF4-FFF2-40B4-BE49-F238E27FC236}">
                <a16:creationId xmlns:a16="http://schemas.microsoft.com/office/drawing/2014/main" id="{FB743FC1-29D2-4CE9-9A94-A4F13F4BF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08" y="2490758"/>
            <a:ext cx="4367242" cy="43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89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55AC9-69D0-45D2-B3AF-5D9BA9AA9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9" y="358824"/>
            <a:ext cx="10990766" cy="3385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EC7E8F-A31A-41B2-B3CA-23C89E26B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3606119"/>
            <a:ext cx="10990766" cy="322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C74E4-716B-4EF9-9C89-C682CFD1E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323417"/>
            <a:ext cx="10983858" cy="31055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7913-835F-4F55-BADB-7B3180FD3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71" y="3429001"/>
            <a:ext cx="10983858" cy="3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E77EF-96C8-418C-A61D-A1E5514E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30" y="688680"/>
            <a:ext cx="11126753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2064</Words>
  <Application>Microsoft Office PowerPoint</Application>
  <PresentationFormat>Widescreen</PresentationFormat>
  <Paragraphs>344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Importance of Algorithm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Big O Runtimes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Big Omega (Ω) Notation </vt:lpstr>
      <vt:lpstr>The Big Omega (Ω) Notation </vt:lpstr>
      <vt:lpstr> The Big Theta (θ) Notation  </vt:lpstr>
      <vt:lpstr>  Big Omega  (Solved Problems)  </vt:lpstr>
      <vt:lpstr>  Big Theta Notations  (Solved Problems)  </vt:lpstr>
      <vt:lpstr>  Properties of Asymptotic Notations  (General Property)  </vt:lpstr>
      <vt:lpstr>  Properties of Asymptotic Notations  (General Property)  </vt:lpstr>
      <vt:lpstr>Properties of Asymptotic Notations  (General Property)</vt:lpstr>
      <vt:lpstr>Properties of Asymptotic Notations  (General Property)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Importance of Algorithm Analysis</dc:title>
  <dc:creator>Md. Mahbubul Alam Joarder</dc:creator>
  <cp:lastModifiedBy>Md. Mahbubul Alam Joarder</cp:lastModifiedBy>
  <cp:revision>135</cp:revision>
  <dcterms:created xsi:type="dcterms:W3CDTF">2025-03-17T05:37:35Z</dcterms:created>
  <dcterms:modified xsi:type="dcterms:W3CDTF">2025-04-27T20:47:14Z</dcterms:modified>
</cp:coreProperties>
</file>